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71" r:id="rId4"/>
    <p:sldId id="257" r:id="rId5"/>
    <p:sldId id="266" r:id="rId6"/>
    <p:sldId id="267" r:id="rId7"/>
    <p:sldId id="261" r:id="rId8"/>
    <p:sldId id="268" r:id="rId9"/>
    <p:sldId id="262" r:id="rId10"/>
    <p:sldId id="264" r:id="rId11"/>
    <p:sldId id="272" r:id="rId12"/>
    <p:sldId id="270" r:id="rId13"/>
    <p:sldId id="269" r:id="rId14"/>
    <p:sldId id="273" r:id="rId15"/>
    <p:sldId id="274" r:id="rId16"/>
    <p:sldId id="280" r:id="rId17"/>
    <p:sldId id="279" r:id="rId18"/>
    <p:sldId id="281" r:id="rId19"/>
    <p:sldId id="282" r:id="rId20"/>
    <p:sldId id="283" r:id="rId21"/>
    <p:sldId id="275" r:id="rId22"/>
    <p:sldId id="277" r:id="rId23"/>
    <p:sldId id="284" r:id="rId24"/>
    <p:sldId id="276" r:id="rId25"/>
    <p:sldId id="278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524454DF-4EE8-43F5-B31D-4D934EC7833F}">
          <p14:sldIdLst>
            <p14:sldId id="256"/>
            <p14:sldId id="265"/>
            <p14:sldId id="271"/>
            <p14:sldId id="257"/>
            <p14:sldId id="266"/>
            <p14:sldId id="267"/>
            <p14:sldId id="261"/>
            <p14:sldId id="268"/>
            <p14:sldId id="262"/>
            <p14:sldId id="264"/>
            <p14:sldId id="272"/>
            <p14:sldId id="270"/>
            <p14:sldId id="269"/>
            <p14:sldId id="273"/>
            <p14:sldId id="274"/>
            <p14:sldId id="280"/>
            <p14:sldId id="279"/>
            <p14:sldId id="281"/>
            <p14:sldId id="282"/>
            <p14:sldId id="283"/>
          </p14:sldIdLst>
        </p14:section>
        <p14:section name="Section sans titre" id="{CF5991D9-5D54-41F3-8152-751E3AB48B5B}">
          <p14:sldIdLst>
            <p14:sldId id="275"/>
            <p14:sldId id="277"/>
            <p14:sldId id="284"/>
            <p14:sldId id="276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354" autoAdjust="0"/>
    <p:restoredTop sz="94660"/>
  </p:normalViewPr>
  <p:slideViewPr>
    <p:cSldViewPr snapToGrid="0">
      <p:cViewPr varScale="1">
        <p:scale>
          <a:sx n="60" d="100"/>
          <a:sy n="60" d="100"/>
        </p:scale>
        <p:origin x="10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0328F3-A9D0-4C64-BE36-B8DF3204F053}" type="doc">
      <dgm:prSet loTypeId="urn:microsoft.com/office/officeart/2008/layout/VerticalCurvedList" loCatId="list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fr-FR"/>
        </a:p>
      </dgm:t>
    </dgm:pt>
    <dgm:pt modelId="{ACD98D1A-AE84-4834-BB08-E5ED60B81660}">
      <dgm:prSet phldrT="[Texte]"/>
      <dgm:spPr/>
      <dgm:t>
        <a:bodyPr/>
        <a:lstStyle/>
        <a:p>
          <a:r>
            <a:rPr lang="fr-FR" dirty="0" smtClean="0"/>
            <a:t>Description précise de l’application web </a:t>
          </a:r>
          <a:endParaRPr lang="fr-FR" dirty="0"/>
        </a:p>
      </dgm:t>
    </dgm:pt>
    <dgm:pt modelId="{7361365E-59D6-486B-ABB3-C8AC10C6BE4F}" type="parTrans" cxnId="{E82C26A2-A7A4-4461-A872-3CB49BE33CF1}">
      <dgm:prSet/>
      <dgm:spPr/>
      <dgm:t>
        <a:bodyPr/>
        <a:lstStyle/>
        <a:p>
          <a:endParaRPr lang="fr-FR"/>
        </a:p>
      </dgm:t>
    </dgm:pt>
    <dgm:pt modelId="{EC35E799-F54B-4589-9D8B-5B49CAEA5747}" type="sibTrans" cxnId="{E82C26A2-A7A4-4461-A872-3CB49BE33CF1}">
      <dgm:prSet/>
      <dgm:spPr/>
      <dgm:t>
        <a:bodyPr/>
        <a:lstStyle/>
        <a:p>
          <a:endParaRPr lang="fr-FR"/>
        </a:p>
      </dgm:t>
    </dgm:pt>
    <dgm:pt modelId="{CE3ABC6A-E921-406C-9E53-3D61B552BB8D}">
      <dgm:prSet phldrT="[Texte]"/>
      <dgm:spPr/>
      <dgm:t>
        <a:bodyPr/>
        <a:lstStyle/>
        <a:p>
          <a:r>
            <a:rPr lang="fr-FR" dirty="0" smtClean="0"/>
            <a:t>Soumission d’un problème</a:t>
          </a:r>
          <a:endParaRPr lang="fr-FR" dirty="0"/>
        </a:p>
      </dgm:t>
    </dgm:pt>
    <dgm:pt modelId="{165CE2EC-1BB8-45E5-AA91-8DB40ACF7BE4}" type="parTrans" cxnId="{4E3BE867-6BB3-4402-A5AC-9E18DE497F6B}">
      <dgm:prSet/>
      <dgm:spPr/>
      <dgm:t>
        <a:bodyPr/>
        <a:lstStyle/>
        <a:p>
          <a:endParaRPr lang="fr-FR"/>
        </a:p>
      </dgm:t>
    </dgm:pt>
    <dgm:pt modelId="{8C07D640-D143-446A-A9C1-087346C272FA}" type="sibTrans" cxnId="{4E3BE867-6BB3-4402-A5AC-9E18DE497F6B}">
      <dgm:prSet/>
      <dgm:spPr/>
      <dgm:t>
        <a:bodyPr/>
        <a:lstStyle/>
        <a:p>
          <a:endParaRPr lang="fr-FR"/>
        </a:p>
      </dgm:t>
    </dgm:pt>
    <dgm:pt modelId="{3A34D30B-B4F2-41B6-8857-1E4E08C87FF2}">
      <dgm:prSet phldrT="[Texte]"/>
      <dgm:spPr/>
      <dgm:t>
        <a:bodyPr/>
        <a:lstStyle/>
        <a:p>
          <a:r>
            <a:rPr lang="fr-FR" dirty="0" smtClean="0"/>
            <a:t>Connexion au compte utilisateur</a:t>
          </a:r>
          <a:endParaRPr lang="fr-FR" dirty="0"/>
        </a:p>
      </dgm:t>
    </dgm:pt>
    <dgm:pt modelId="{BE23BF15-C69A-4F2F-92C9-3858DBE259E5}" type="parTrans" cxnId="{802B63A0-BE44-46C0-9762-C2F874B95B16}">
      <dgm:prSet/>
      <dgm:spPr/>
      <dgm:t>
        <a:bodyPr/>
        <a:lstStyle/>
        <a:p>
          <a:endParaRPr lang="fr-FR"/>
        </a:p>
      </dgm:t>
    </dgm:pt>
    <dgm:pt modelId="{53992174-BB60-40E7-8870-731472D32FD9}" type="sibTrans" cxnId="{802B63A0-BE44-46C0-9762-C2F874B95B16}">
      <dgm:prSet/>
      <dgm:spPr/>
      <dgm:t>
        <a:bodyPr/>
        <a:lstStyle/>
        <a:p>
          <a:endParaRPr lang="fr-FR"/>
        </a:p>
      </dgm:t>
    </dgm:pt>
    <dgm:pt modelId="{3207B354-B828-466C-A5D7-7DD1CD683072}">
      <dgm:prSet phldrT="[Texte]"/>
      <dgm:spPr/>
      <dgm:t>
        <a:bodyPr/>
        <a:lstStyle/>
        <a:p>
          <a:r>
            <a:rPr lang="fr-FR" dirty="0" smtClean="0"/>
            <a:t>Voir les problèmes signalés</a:t>
          </a:r>
          <a:endParaRPr lang="fr-FR" dirty="0"/>
        </a:p>
      </dgm:t>
    </dgm:pt>
    <dgm:pt modelId="{5E5E3BD8-8571-4E9C-B238-06DEC7F0D974}" type="parTrans" cxnId="{CCE4B295-62CF-45E3-936D-9A0F883D5A7C}">
      <dgm:prSet/>
      <dgm:spPr/>
      <dgm:t>
        <a:bodyPr/>
        <a:lstStyle/>
        <a:p>
          <a:endParaRPr lang="fr-FR"/>
        </a:p>
      </dgm:t>
    </dgm:pt>
    <dgm:pt modelId="{C9D910C7-EB41-4854-BE31-68483B69AD6C}" type="sibTrans" cxnId="{CCE4B295-62CF-45E3-936D-9A0F883D5A7C}">
      <dgm:prSet/>
      <dgm:spPr/>
      <dgm:t>
        <a:bodyPr/>
        <a:lstStyle/>
        <a:p>
          <a:endParaRPr lang="fr-FR"/>
        </a:p>
      </dgm:t>
    </dgm:pt>
    <dgm:pt modelId="{49C41F43-DE03-4CDE-B179-F9CED6C1C143}">
      <dgm:prSet/>
      <dgm:spPr/>
      <dgm:t>
        <a:bodyPr/>
        <a:lstStyle/>
        <a:p>
          <a:r>
            <a:rPr lang="fr-FR" smtClean="0"/>
            <a:t>Connexion à la page d’administration</a:t>
          </a:r>
          <a:endParaRPr lang="fr-FR" dirty="0" smtClean="0"/>
        </a:p>
      </dgm:t>
    </dgm:pt>
    <dgm:pt modelId="{C8A6EB04-B701-41CA-9CF5-452262F3AA3C}" type="parTrans" cxnId="{9E23CCCE-428E-4315-A345-27EE80EBFFE6}">
      <dgm:prSet/>
      <dgm:spPr/>
      <dgm:t>
        <a:bodyPr/>
        <a:lstStyle/>
        <a:p>
          <a:endParaRPr lang="fr-FR"/>
        </a:p>
      </dgm:t>
    </dgm:pt>
    <dgm:pt modelId="{7C010B97-DB7E-4D19-AF59-5AAB20E140DB}" type="sibTrans" cxnId="{9E23CCCE-428E-4315-A345-27EE80EBFFE6}">
      <dgm:prSet/>
      <dgm:spPr/>
      <dgm:t>
        <a:bodyPr/>
        <a:lstStyle/>
        <a:p>
          <a:endParaRPr lang="fr-FR"/>
        </a:p>
      </dgm:t>
    </dgm:pt>
    <dgm:pt modelId="{53459FE3-3830-48FA-90B5-850B21A44A40}" type="pres">
      <dgm:prSet presAssocID="{670328F3-A9D0-4C64-BE36-B8DF3204F05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fr-FR"/>
        </a:p>
      </dgm:t>
    </dgm:pt>
    <dgm:pt modelId="{A909EFC2-4619-4C72-B22A-23AAB99778CC}" type="pres">
      <dgm:prSet presAssocID="{670328F3-A9D0-4C64-BE36-B8DF3204F053}" presName="Name1" presStyleCnt="0"/>
      <dgm:spPr/>
    </dgm:pt>
    <dgm:pt modelId="{A00F3DBE-A016-4C96-8866-BBB8A86549BF}" type="pres">
      <dgm:prSet presAssocID="{670328F3-A9D0-4C64-BE36-B8DF3204F053}" presName="cycle" presStyleCnt="0"/>
      <dgm:spPr/>
    </dgm:pt>
    <dgm:pt modelId="{A5F58ECB-B372-4288-BEC5-100281538B30}" type="pres">
      <dgm:prSet presAssocID="{670328F3-A9D0-4C64-BE36-B8DF3204F053}" presName="srcNode" presStyleLbl="node1" presStyleIdx="0" presStyleCnt="5"/>
      <dgm:spPr/>
    </dgm:pt>
    <dgm:pt modelId="{06B6948B-68B7-40EE-900E-08EF18DFAB7A}" type="pres">
      <dgm:prSet presAssocID="{670328F3-A9D0-4C64-BE36-B8DF3204F053}" presName="conn" presStyleLbl="parChTrans1D2" presStyleIdx="0" presStyleCnt="1"/>
      <dgm:spPr/>
      <dgm:t>
        <a:bodyPr/>
        <a:lstStyle/>
        <a:p>
          <a:endParaRPr lang="fr-FR"/>
        </a:p>
      </dgm:t>
    </dgm:pt>
    <dgm:pt modelId="{4E58CF77-34DB-468E-A0E5-15335DCE840C}" type="pres">
      <dgm:prSet presAssocID="{670328F3-A9D0-4C64-BE36-B8DF3204F053}" presName="extraNode" presStyleLbl="node1" presStyleIdx="0" presStyleCnt="5"/>
      <dgm:spPr/>
    </dgm:pt>
    <dgm:pt modelId="{13DDAD9A-2D73-49CF-B36A-CD4514E563A1}" type="pres">
      <dgm:prSet presAssocID="{670328F3-A9D0-4C64-BE36-B8DF3204F053}" presName="dstNode" presStyleLbl="node1" presStyleIdx="0" presStyleCnt="5"/>
      <dgm:spPr/>
    </dgm:pt>
    <dgm:pt modelId="{18BB3394-359E-4907-AB90-53FAC7B7F514}" type="pres">
      <dgm:prSet presAssocID="{ACD98D1A-AE84-4834-BB08-E5ED60B81660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91C5F58-4C9E-45E5-B963-062CC874FE7D}" type="pres">
      <dgm:prSet presAssocID="{ACD98D1A-AE84-4834-BB08-E5ED60B81660}" presName="accent_1" presStyleCnt="0"/>
      <dgm:spPr/>
    </dgm:pt>
    <dgm:pt modelId="{234C1FB8-33BC-4DF5-AD3E-3A026053C2E1}" type="pres">
      <dgm:prSet presAssocID="{ACD98D1A-AE84-4834-BB08-E5ED60B81660}" presName="accentRepeatNode" presStyleLbl="solidFgAcc1" presStyleIdx="0" presStyleCnt="5"/>
      <dgm:spPr/>
    </dgm:pt>
    <dgm:pt modelId="{39005FFE-4152-4F01-96B0-F0B1F44C0D2E}" type="pres">
      <dgm:prSet presAssocID="{CE3ABC6A-E921-406C-9E53-3D61B552BB8D}" presName="text_2" presStyleLbl="node1" presStyleIdx="1" presStyleCnt="5" custLinFactNeighborX="-1051" custLinFactNeighborY="-144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1F6FF80-52D7-4E59-9F11-01D94ADE9E1D}" type="pres">
      <dgm:prSet presAssocID="{CE3ABC6A-E921-406C-9E53-3D61B552BB8D}" presName="accent_2" presStyleCnt="0"/>
      <dgm:spPr/>
    </dgm:pt>
    <dgm:pt modelId="{BDDB2A7B-FD1F-4952-B9D3-BC416D05EE41}" type="pres">
      <dgm:prSet presAssocID="{CE3ABC6A-E921-406C-9E53-3D61B552BB8D}" presName="accentRepeatNode" presStyleLbl="solidFgAcc1" presStyleIdx="1" presStyleCnt="5"/>
      <dgm:spPr/>
    </dgm:pt>
    <dgm:pt modelId="{D705EFE8-BC35-48C9-AF38-F23819DF7A64}" type="pres">
      <dgm:prSet presAssocID="{3A34D30B-B4F2-41B6-8857-1E4E08C87FF2}" presName="text_3" presStyleLbl="node1" presStyleIdx="2" presStyleCnt="5" custLinFactNeighborX="-795" custLinFactNeighborY="133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1A412F-5B04-48B7-8297-71D21E6FF636}" type="pres">
      <dgm:prSet presAssocID="{3A34D30B-B4F2-41B6-8857-1E4E08C87FF2}" presName="accent_3" presStyleCnt="0"/>
      <dgm:spPr/>
    </dgm:pt>
    <dgm:pt modelId="{0B2EB258-994F-4755-829F-0D43509F8948}" type="pres">
      <dgm:prSet presAssocID="{3A34D30B-B4F2-41B6-8857-1E4E08C87FF2}" presName="accentRepeatNode" presStyleLbl="solidFgAcc1" presStyleIdx="2" presStyleCnt="5"/>
      <dgm:spPr/>
    </dgm:pt>
    <dgm:pt modelId="{70C033FA-32A3-4E67-B91F-2D8C6396290F}" type="pres">
      <dgm:prSet presAssocID="{3207B354-B828-466C-A5D7-7DD1CD683072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34FD193-9DBF-4F9C-B6BA-F11FB2BA44CE}" type="pres">
      <dgm:prSet presAssocID="{3207B354-B828-466C-A5D7-7DD1CD683072}" presName="accent_4" presStyleCnt="0"/>
      <dgm:spPr/>
    </dgm:pt>
    <dgm:pt modelId="{14A6E340-6359-4AFD-847E-87848B85CF44}" type="pres">
      <dgm:prSet presAssocID="{3207B354-B828-466C-A5D7-7DD1CD683072}" presName="accentRepeatNode" presStyleLbl="solidFgAcc1" presStyleIdx="3" presStyleCnt="5"/>
      <dgm:spPr/>
    </dgm:pt>
    <dgm:pt modelId="{FF89AD4A-6EEC-446B-8DC4-250D52DDBF26}" type="pres">
      <dgm:prSet presAssocID="{49C41F43-DE03-4CDE-B179-F9CED6C1C143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321A697-8984-4DC1-8EE9-C4BE1DBC18B7}" type="pres">
      <dgm:prSet presAssocID="{49C41F43-DE03-4CDE-B179-F9CED6C1C143}" presName="accent_5" presStyleCnt="0"/>
      <dgm:spPr/>
    </dgm:pt>
    <dgm:pt modelId="{237E90CA-207E-4EB9-A9A1-69E3A291A82E}" type="pres">
      <dgm:prSet presAssocID="{49C41F43-DE03-4CDE-B179-F9CED6C1C143}" presName="accentRepeatNode" presStyleLbl="solidFgAcc1" presStyleIdx="4" presStyleCnt="5"/>
      <dgm:spPr/>
    </dgm:pt>
  </dgm:ptLst>
  <dgm:cxnLst>
    <dgm:cxn modelId="{CCE4B295-62CF-45E3-936D-9A0F883D5A7C}" srcId="{670328F3-A9D0-4C64-BE36-B8DF3204F053}" destId="{3207B354-B828-466C-A5D7-7DD1CD683072}" srcOrd="3" destOrd="0" parTransId="{5E5E3BD8-8571-4E9C-B238-06DEC7F0D974}" sibTransId="{C9D910C7-EB41-4854-BE31-68483B69AD6C}"/>
    <dgm:cxn modelId="{401E0CFC-A156-4D38-8739-9AE4E517A1A9}" type="presOf" srcId="{EC35E799-F54B-4589-9D8B-5B49CAEA5747}" destId="{06B6948B-68B7-40EE-900E-08EF18DFAB7A}" srcOrd="0" destOrd="0" presId="urn:microsoft.com/office/officeart/2008/layout/VerticalCurvedList"/>
    <dgm:cxn modelId="{802B63A0-BE44-46C0-9762-C2F874B95B16}" srcId="{670328F3-A9D0-4C64-BE36-B8DF3204F053}" destId="{3A34D30B-B4F2-41B6-8857-1E4E08C87FF2}" srcOrd="2" destOrd="0" parTransId="{BE23BF15-C69A-4F2F-92C9-3858DBE259E5}" sibTransId="{53992174-BB60-40E7-8870-731472D32FD9}"/>
    <dgm:cxn modelId="{9E23CCCE-428E-4315-A345-27EE80EBFFE6}" srcId="{670328F3-A9D0-4C64-BE36-B8DF3204F053}" destId="{49C41F43-DE03-4CDE-B179-F9CED6C1C143}" srcOrd="4" destOrd="0" parTransId="{C8A6EB04-B701-41CA-9CF5-452262F3AA3C}" sibTransId="{7C010B97-DB7E-4D19-AF59-5AAB20E140DB}"/>
    <dgm:cxn modelId="{057C129A-9132-4B3B-B4F6-10C76C9C8FC8}" type="presOf" srcId="{CE3ABC6A-E921-406C-9E53-3D61B552BB8D}" destId="{39005FFE-4152-4F01-96B0-F0B1F44C0D2E}" srcOrd="0" destOrd="0" presId="urn:microsoft.com/office/officeart/2008/layout/VerticalCurvedList"/>
    <dgm:cxn modelId="{F6BAC7CB-AAFC-46F3-B65A-7368E817EDAB}" type="presOf" srcId="{3A34D30B-B4F2-41B6-8857-1E4E08C87FF2}" destId="{D705EFE8-BC35-48C9-AF38-F23819DF7A64}" srcOrd="0" destOrd="0" presId="urn:microsoft.com/office/officeart/2008/layout/VerticalCurvedList"/>
    <dgm:cxn modelId="{A7E4654C-C2BC-4F6F-9460-6B6301A76649}" type="presOf" srcId="{670328F3-A9D0-4C64-BE36-B8DF3204F053}" destId="{53459FE3-3830-48FA-90B5-850B21A44A40}" srcOrd="0" destOrd="0" presId="urn:microsoft.com/office/officeart/2008/layout/VerticalCurvedList"/>
    <dgm:cxn modelId="{5BC30A6E-A202-4F04-B992-C8F79A85CCD5}" type="presOf" srcId="{49C41F43-DE03-4CDE-B179-F9CED6C1C143}" destId="{FF89AD4A-6EEC-446B-8DC4-250D52DDBF26}" srcOrd="0" destOrd="0" presId="urn:microsoft.com/office/officeart/2008/layout/VerticalCurvedList"/>
    <dgm:cxn modelId="{C520C356-6AA9-4F39-9652-DD787225E5B2}" type="presOf" srcId="{3207B354-B828-466C-A5D7-7DD1CD683072}" destId="{70C033FA-32A3-4E67-B91F-2D8C6396290F}" srcOrd="0" destOrd="0" presId="urn:microsoft.com/office/officeart/2008/layout/VerticalCurvedList"/>
    <dgm:cxn modelId="{E82C26A2-A7A4-4461-A872-3CB49BE33CF1}" srcId="{670328F3-A9D0-4C64-BE36-B8DF3204F053}" destId="{ACD98D1A-AE84-4834-BB08-E5ED60B81660}" srcOrd="0" destOrd="0" parTransId="{7361365E-59D6-486B-ABB3-C8AC10C6BE4F}" sibTransId="{EC35E799-F54B-4589-9D8B-5B49CAEA5747}"/>
    <dgm:cxn modelId="{4E3BE867-6BB3-4402-A5AC-9E18DE497F6B}" srcId="{670328F3-A9D0-4C64-BE36-B8DF3204F053}" destId="{CE3ABC6A-E921-406C-9E53-3D61B552BB8D}" srcOrd="1" destOrd="0" parTransId="{165CE2EC-1BB8-45E5-AA91-8DB40ACF7BE4}" sibTransId="{8C07D640-D143-446A-A9C1-087346C272FA}"/>
    <dgm:cxn modelId="{4C1C8E53-7BD5-40E1-82B1-3B38EB16737D}" type="presOf" srcId="{ACD98D1A-AE84-4834-BB08-E5ED60B81660}" destId="{18BB3394-359E-4907-AB90-53FAC7B7F514}" srcOrd="0" destOrd="0" presId="urn:microsoft.com/office/officeart/2008/layout/VerticalCurvedList"/>
    <dgm:cxn modelId="{0C804A82-5F4F-4038-8496-E56A40487538}" type="presParOf" srcId="{53459FE3-3830-48FA-90B5-850B21A44A40}" destId="{A909EFC2-4619-4C72-B22A-23AAB99778CC}" srcOrd="0" destOrd="0" presId="urn:microsoft.com/office/officeart/2008/layout/VerticalCurvedList"/>
    <dgm:cxn modelId="{A79118FA-D5E9-462C-89D4-1EE26C8A1C0F}" type="presParOf" srcId="{A909EFC2-4619-4C72-B22A-23AAB99778CC}" destId="{A00F3DBE-A016-4C96-8866-BBB8A86549BF}" srcOrd="0" destOrd="0" presId="urn:microsoft.com/office/officeart/2008/layout/VerticalCurvedList"/>
    <dgm:cxn modelId="{52E3AAB1-952B-48DA-B804-EFFB8F6D04A9}" type="presParOf" srcId="{A00F3DBE-A016-4C96-8866-BBB8A86549BF}" destId="{A5F58ECB-B372-4288-BEC5-100281538B30}" srcOrd="0" destOrd="0" presId="urn:microsoft.com/office/officeart/2008/layout/VerticalCurvedList"/>
    <dgm:cxn modelId="{A9DC1256-5782-49E3-AF20-B8724EC9D928}" type="presParOf" srcId="{A00F3DBE-A016-4C96-8866-BBB8A86549BF}" destId="{06B6948B-68B7-40EE-900E-08EF18DFAB7A}" srcOrd="1" destOrd="0" presId="urn:microsoft.com/office/officeart/2008/layout/VerticalCurvedList"/>
    <dgm:cxn modelId="{229CA53F-42E0-4431-96D5-9C0897C4241E}" type="presParOf" srcId="{A00F3DBE-A016-4C96-8866-BBB8A86549BF}" destId="{4E58CF77-34DB-468E-A0E5-15335DCE840C}" srcOrd="2" destOrd="0" presId="urn:microsoft.com/office/officeart/2008/layout/VerticalCurvedList"/>
    <dgm:cxn modelId="{61F7A3C2-5CA1-4EE4-A12F-A7C097AFAC93}" type="presParOf" srcId="{A00F3DBE-A016-4C96-8866-BBB8A86549BF}" destId="{13DDAD9A-2D73-49CF-B36A-CD4514E563A1}" srcOrd="3" destOrd="0" presId="urn:microsoft.com/office/officeart/2008/layout/VerticalCurvedList"/>
    <dgm:cxn modelId="{5A2BC904-4383-42AC-AE72-E0DF92B56EA0}" type="presParOf" srcId="{A909EFC2-4619-4C72-B22A-23AAB99778CC}" destId="{18BB3394-359E-4907-AB90-53FAC7B7F514}" srcOrd="1" destOrd="0" presId="urn:microsoft.com/office/officeart/2008/layout/VerticalCurvedList"/>
    <dgm:cxn modelId="{EE9C7BB9-11EF-4C7B-9E8B-FAD6C3C0E31D}" type="presParOf" srcId="{A909EFC2-4619-4C72-B22A-23AAB99778CC}" destId="{B91C5F58-4C9E-45E5-B963-062CC874FE7D}" srcOrd="2" destOrd="0" presId="urn:microsoft.com/office/officeart/2008/layout/VerticalCurvedList"/>
    <dgm:cxn modelId="{E7BA605C-12E6-4561-BBB4-39580A38C8C1}" type="presParOf" srcId="{B91C5F58-4C9E-45E5-B963-062CC874FE7D}" destId="{234C1FB8-33BC-4DF5-AD3E-3A026053C2E1}" srcOrd="0" destOrd="0" presId="urn:microsoft.com/office/officeart/2008/layout/VerticalCurvedList"/>
    <dgm:cxn modelId="{C6D23F74-F589-470A-B086-4BC3AC54CE8C}" type="presParOf" srcId="{A909EFC2-4619-4C72-B22A-23AAB99778CC}" destId="{39005FFE-4152-4F01-96B0-F0B1F44C0D2E}" srcOrd="3" destOrd="0" presId="urn:microsoft.com/office/officeart/2008/layout/VerticalCurvedList"/>
    <dgm:cxn modelId="{B3B2A71F-C94E-4283-846F-805729A16D5F}" type="presParOf" srcId="{A909EFC2-4619-4C72-B22A-23AAB99778CC}" destId="{21F6FF80-52D7-4E59-9F11-01D94ADE9E1D}" srcOrd="4" destOrd="0" presId="urn:microsoft.com/office/officeart/2008/layout/VerticalCurvedList"/>
    <dgm:cxn modelId="{B127ED8C-CBEB-4A80-9DF4-EA234C57F48A}" type="presParOf" srcId="{21F6FF80-52D7-4E59-9F11-01D94ADE9E1D}" destId="{BDDB2A7B-FD1F-4952-B9D3-BC416D05EE41}" srcOrd="0" destOrd="0" presId="urn:microsoft.com/office/officeart/2008/layout/VerticalCurvedList"/>
    <dgm:cxn modelId="{5F240607-B5BE-40CE-A13D-80E178B2AF07}" type="presParOf" srcId="{A909EFC2-4619-4C72-B22A-23AAB99778CC}" destId="{D705EFE8-BC35-48C9-AF38-F23819DF7A64}" srcOrd="5" destOrd="0" presId="urn:microsoft.com/office/officeart/2008/layout/VerticalCurvedList"/>
    <dgm:cxn modelId="{E5B7DCAB-582F-4E00-AB5B-E44B70F0D69D}" type="presParOf" srcId="{A909EFC2-4619-4C72-B22A-23AAB99778CC}" destId="{661A412F-5B04-48B7-8297-71D21E6FF636}" srcOrd="6" destOrd="0" presId="urn:microsoft.com/office/officeart/2008/layout/VerticalCurvedList"/>
    <dgm:cxn modelId="{07C2B310-D66F-45A8-80E9-39A9FB80C7B1}" type="presParOf" srcId="{661A412F-5B04-48B7-8297-71D21E6FF636}" destId="{0B2EB258-994F-4755-829F-0D43509F8948}" srcOrd="0" destOrd="0" presId="urn:microsoft.com/office/officeart/2008/layout/VerticalCurvedList"/>
    <dgm:cxn modelId="{48CC525A-9FD6-4225-8124-B55A73737DA2}" type="presParOf" srcId="{A909EFC2-4619-4C72-B22A-23AAB99778CC}" destId="{70C033FA-32A3-4E67-B91F-2D8C6396290F}" srcOrd="7" destOrd="0" presId="urn:microsoft.com/office/officeart/2008/layout/VerticalCurvedList"/>
    <dgm:cxn modelId="{C9035154-6264-4A2E-A81D-F337487A79D2}" type="presParOf" srcId="{A909EFC2-4619-4C72-B22A-23AAB99778CC}" destId="{234FD193-9DBF-4F9C-B6BA-F11FB2BA44CE}" srcOrd="8" destOrd="0" presId="urn:microsoft.com/office/officeart/2008/layout/VerticalCurvedList"/>
    <dgm:cxn modelId="{26DEA93B-7372-4C98-9C71-8C646E9AFCE6}" type="presParOf" srcId="{234FD193-9DBF-4F9C-B6BA-F11FB2BA44CE}" destId="{14A6E340-6359-4AFD-847E-87848B85CF44}" srcOrd="0" destOrd="0" presId="urn:microsoft.com/office/officeart/2008/layout/VerticalCurvedList"/>
    <dgm:cxn modelId="{23C637D4-18F2-44F5-BA61-05B546AAE82D}" type="presParOf" srcId="{A909EFC2-4619-4C72-B22A-23AAB99778CC}" destId="{FF89AD4A-6EEC-446B-8DC4-250D52DDBF26}" srcOrd="9" destOrd="0" presId="urn:microsoft.com/office/officeart/2008/layout/VerticalCurvedList"/>
    <dgm:cxn modelId="{484598B3-6C9E-4A72-90D1-5BD1D1C7668E}" type="presParOf" srcId="{A909EFC2-4619-4C72-B22A-23AAB99778CC}" destId="{7321A697-8984-4DC1-8EE9-C4BE1DBC18B7}" srcOrd="10" destOrd="0" presId="urn:microsoft.com/office/officeart/2008/layout/VerticalCurvedList"/>
    <dgm:cxn modelId="{692999F3-6B83-49C9-9034-56A949C8FC76}" type="presParOf" srcId="{7321A697-8984-4DC1-8EE9-C4BE1DBC18B7}" destId="{237E90CA-207E-4EB9-A9A1-69E3A291A82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0328F3-A9D0-4C64-BE36-B8DF3204F053}" type="doc">
      <dgm:prSet loTypeId="urn:microsoft.com/office/officeart/2008/layout/VerticalCurvedList" loCatId="list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fr-FR"/>
        </a:p>
      </dgm:t>
    </dgm:pt>
    <dgm:pt modelId="{ACD98D1A-AE84-4834-BB08-E5ED60B81660}">
      <dgm:prSet phldrT="[Texte]"/>
      <dgm:spPr/>
      <dgm:t>
        <a:bodyPr/>
        <a:lstStyle/>
        <a:p>
          <a:r>
            <a:rPr lang="fr-FR" dirty="0" smtClean="0"/>
            <a:t>Modification d’un problème </a:t>
          </a:r>
          <a:endParaRPr lang="fr-FR" dirty="0"/>
        </a:p>
      </dgm:t>
    </dgm:pt>
    <dgm:pt modelId="{7361365E-59D6-486B-ABB3-C8AC10C6BE4F}" type="parTrans" cxnId="{E82C26A2-A7A4-4461-A872-3CB49BE33CF1}">
      <dgm:prSet/>
      <dgm:spPr/>
      <dgm:t>
        <a:bodyPr/>
        <a:lstStyle/>
        <a:p>
          <a:endParaRPr lang="fr-FR"/>
        </a:p>
      </dgm:t>
    </dgm:pt>
    <dgm:pt modelId="{EC35E799-F54B-4589-9D8B-5B49CAEA5747}" type="sibTrans" cxnId="{E82C26A2-A7A4-4461-A872-3CB49BE33CF1}">
      <dgm:prSet/>
      <dgm:spPr/>
      <dgm:t>
        <a:bodyPr/>
        <a:lstStyle/>
        <a:p>
          <a:endParaRPr lang="fr-FR"/>
        </a:p>
      </dgm:t>
    </dgm:pt>
    <dgm:pt modelId="{CE3ABC6A-E921-406C-9E53-3D61B552BB8D}">
      <dgm:prSet phldrT="[Texte]"/>
      <dgm:spPr/>
      <dgm:t>
        <a:bodyPr/>
        <a:lstStyle/>
        <a:p>
          <a:r>
            <a:rPr lang="fr-FR" dirty="0" smtClean="0"/>
            <a:t>Ajout de catégories</a:t>
          </a:r>
          <a:endParaRPr lang="fr-FR" dirty="0"/>
        </a:p>
      </dgm:t>
    </dgm:pt>
    <dgm:pt modelId="{165CE2EC-1BB8-45E5-AA91-8DB40ACF7BE4}" type="parTrans" cxnId="{4E3BE867-6BB3-4402-A5AC-9E18DE497F6B}">
      <dgm:prSet/>
      <dgm:spPr/>
      <dgm:t>
        <a:bodyPr/>
        <a:lstStyle/>
        <a:p>
          <a:endParaRPr lang="fr-FR"/>
        </a:p>
      </dgm:t>
    </dgm:pt>
    <dgm:pt modelId="{8C07D640-D143-446A-A9C1-087346C272FA}" type="sibTrans" cxnId="{4E3BE867-6BB3-4402-A5AC-9E18DE497F6B}">
      <dgm:prSet/>
      <dgm:spPr/>
      <dgm:t>
        <a:bodyPr/>
        <a:lstStyle/>
        <a:p>
          <a:endParaRPr lang="fr-FR"/>
        </a:p>
      </dgm:t>
    </dgm:pt>
    <dgm:pt modelId="{49C41F43-DE03-4CDE-B179-F9CED6C1C143}">
      <dgm:prSet/>
      <dgm:spPr/>
      <dgm:t>
        <a:bodyPr/>
        <a:lstStyle/>
        <a:p>
          <a:r>
            <a:rPr lang="fr-FR" dirty="0" smtClean="0"/>
            <a:t>Profil Commune</a:t>
          </a:r>
        </a:p>
      </dgm:t>
    </dgm:pt>
    <dgm:pt modelId="{C8A6EB04-B701-41CA-9CF5-452262F3AA3C}" type="parTrans" cxnId="{9E23CCCE-428E-4315-A345-27EE80EBFFE6}">
      <dgm:prSet/>
      <dgm:spPr/>
      <dgm:t>
        <a:bodyPr/>
        <a:lstStyle/>
        <a:p>
          <a:endParaRPr lang="fr-FR"/>
        </a:p>
      </dgm:t>
    </dgm:pt>
    <dgm:pt modelId="{7C010B97-DB7E-4D19-AF59-5AAB20E140DB}" type="sibTrans" cxnId="{9E23CCCE-428E-4315-A345-27EE80EBFFE6}">
      <dgm:prSet/>
      <dgm:spPr/>
      <dgm:t>
        <a:bodyPr/>
        <a:lstStyle/>
        <a:p>
          <a:endParaRPr lang="fr-FR"/>
        </a:p>
      </dgm:t>
    </dgm:pt>
    <dgm:pt modelId="{4C475ABD-D051-40A9-8305-C44F304D7DE2}">
      <dgm:prSet phldrT="[Texte]"/>
      <dgm:spPr/>
      <dgm:t>
        <a:bodyPr/>
        <a:lstStyle/>
        <a:p>
          <a:r>
            <a:rPr lang="fr-FR" dirty="0" smtClean="0"/>
            <a:t>Validation d’un problème et changement de statut</a:t>
          </a:r>
          <a:endParaRPr lang="fr-FR" dirty="0"/>
        </a:p>
      </dgm:t>
    </dgm:pt>
    <dgm:pt modelId="{035A095E-2831-4547-B84C-585F8D5EF355}" type="parTrans" cxnId="{0B5F02C9-FF59-4DCF-8789-C1B28E4BE28B}">
      <dgm:prSet/>
      <dgm:spPr/>
      <dgm:t>
        <a:bodyPr/>
        <a:lstStyle/>
        <a:p>
          <a:endParaRPr lang="fr-FR"/>
        </a:p>
      </dgm:t>
    </dgm:pt>
    <dgm:pt modelId="{34723CEF-98E1-4623-B73F-E281332AA1B7}" type="sibTrans" cxnId="{0B5F02C9-FF59-4DCF-8789-C1B28E4BE28B}">
      <dgm:prSet/>
      <dgm:spPr/>
      <dgm:t>
        <a:bodyPr/>
        <a:lstStyle/>
        <a:p>
          <a:endParaRPr lang="fr-FR"/>
        </a:p>
      </dgm:t>
    </dgm:pt>
    <dgm:pt modelId="{3C302777-FF9B-4CCA-9313-98CAB1BB90F3}">
      <dgm:prSet/>
      <dgm:spPr/>
      <dgm:t>
        <a:bodyPr/>
        <a:lstStyle/>
        <a:p>
          <a:r>
            <a:rPr lang="fr-FR" smtClean="0"/>
            <a:t>Citoyens participants et leurs problèmes soumis</a:t>
          </a:r>
          <a:endParaRPr lang="fr-FR" dirty="0" smtClean="0"/>
        </a:p>
      </dgm:t>
    </dgm:pt>
    <dgm:pt modelId="{86194ACC-9C27-4B97-B01D-44FC41F9BD45}" type="parTrans" cxnId="{2A6A138D-6919-4482-A92F-A2BB308666B4}">
      <dgm:prSet/>
      <dgm:spPr/>
      <dgm:t>
        <a:bodyPr/>
        <a:lstStyle/>
        <a:p>
          <a:endParaRPr lang="fr-FR"/>
        </a:p>
      </dgm:t>
    </dgm:pt>
    <dgm:pt modelId="{841D8CCA-3AE0-446E-B8E7-948EE21D1143}" type="sibTrans" cxnId="{2A6A138D-6919-4482-A92F-A2BB308666B4}">
      <dgm:prSet/>
      <dgm:spPr/>
      <dgm:t>
        <a:bodyPr/>
        <a:lstStyle/>
        <a:p>
          <a:endParaRPr lang="fr-FR"/>
        </a:p>
      </dgm:t>
    </dgm:pt>
    <dgm:pt modelId="{53459FE3-3830-48FA-90B5-850B21A44A40}" type="pres">
      <dgm:prSet presAssocID="{670328F3-A9D0-4C64-BE36-B8DF3204F05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fr-FR"/>
        </a:p>
      </dgm:t>
    </dgm:pt>
    <dgm:pt modelId="{A909EFC2-4619-4C72-B22A-23AAB99778CC}" type="pres">
      <dgm:prSet presAssocID="{670328F3-A9D0-4C64-BE36-B8DF3204F053}" presName="Name1" presStyleCnt="0"/>
      <dgm:spPr/>
    </dgm:pt>
    <dgm:pt modelId="{A00F3DBE-A016-4C96-8866-BBB8A86549BF}" type="pres">
      <dgm:prSet presAssocID="{670328F3-A9D0-4C64-BE36-B8DF3204F053}" presName="cycle" presStyleCnt="0"/>
      <dgm:spPr/>
    </dgm:pt>
    <dgm:pt modelId="{A5F58ECB-B372-4288-BEC5-100281538B30}" type="pres">
      <dgm:prSet presAssocID="{670328F3-A9D0-4C64-BE36-B8DF3204F053}" presName="srcNode" presStyleLbl="node1" presStyleIdx="0" presStyleCnt="5"/>
      <dgm:spPr/>
    </dgm:pt>
    <dgm:pt modelId="{06B6948B-68B7-40EE-900E-08EF18DFAB7A}" type="pres">
      <dgm:prSet presAssocID="{670328F3-A9D0-4C64-BE36-B8DF3204F053}" presName="conn" presStyleLbl="parChTrans1D2" presStyleIdx="0" presStyleCnt="1"/>
      <dgm:spPr/>
      <dgm:t>
        <a:bodyPr/>
        <a:lstStyle/>
        <a:p>
          <a:endParaRPr lang="fr-FR"/>
        </a:p>
      </dgm:t>
    </dgm:pt>
    <dgm:pt modelId="{4E58CF77-34DB-468E-A0E5-15335DCE840C}" type="pres">
      <dgm:prSet presAssocID="{670328F3-A9D0-4C64-BE36-B8DF3204F053}" presName="extraNode" presStyleLbl="node1" presStyleIdx="0" presStyleCnt="5"/>
      <dgm:spPr/>
    </dgm:pt>
    <dgm:pt modelId="{13DDAD9A-2D73-49CF-B36A-CD4514E563A1}" type="pres">
      <dgm:prSet presAssocID="{670328F3-A9D0-4C64-BE36-B8DF3204F053}" presName="dstNode" presStyleLbl="node1" presStyleIdx="0" presStyleCnt="5"/>
      <dgm:spPr/>
    </dgm:pt>
    <dgm:pt modelId="{18BB3394-359E-4907-AB90-53FAC7B7F514}" type="pres">
      <dgm:prSet presAssocID="{ACD98D1A-AE84-4834-BB08-E5ED60B81660}" presName="text_1" presStyleLbl="node1" presStyleIdx="0" presStyleCnt="5" custLinFactNeighborX="-411" custLinFactNeighborY="-203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91C5F58-4C9E-45E5-B963-062CC874FE7D}" type="pres">
      <dgm:prSet presAssocID="{ACD98D1A-AE84-4834-BB08-E5ED60B81660}" presName="accent_1" presStyleCnt="0"/>
      <dgm:spPr/>
    </dgm:pt>
    <dgm:pt modelId="{234C1FB8-33BC-4DF5-AD3E-3A026053C2E1}" type="pres">
      <dgm:prSet presAssocID="{ACD98D1A-AE84-4834-BB08-E5ED60B81660}" presName="accentRepeatNode" presStyleLbl="solidFgAcc1" presStyleIdx="0" presStyleCnt="5"/>
      <dgm:spPr/>
    </dgm:pt>
    <dgm:pt modelId="{4D136982-9ECF-4FA4-A7F2-D6DA62CD46EF}" type="pres">
      <dgm:prSet presAssocID="{4C475ABD-D051-40A9-8305-C44F304D7DE2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61C455A-FCDD-4151-96B4-C6F90740AC1A}" type="pres">
      <dgm:prSet presAssocID="{4C475ABD-D051-40A9-8305-C44F304D7DE2}" presName="accent_2" presStyleCnt="0"/>
      <dgm:spPr/>
    </dgm:pt>
    <dgm:pt modelId="{05CC3516-36A1-4EA4-9D44-85F6D505AC0F}" type="pres">
      <dgm:prSet presAssocID="{4C475ABD-D051-40A9-8305-C44F304D7DE2}" presName="accentRepeatNode" presStyleLbl="solidFgAcc1" presStyleIdx="1" presStyleCnt="5"/>
      <dgm:spPr/>
    </dgm:pt>
    <dgm:pt modelId="{795C33F5-2C69-4F40-86E0-AE741BA0505B}" type="pres">
      <dgm:prSet presAssocID="{CE3ABC6A-E921-406C-9E53-3D61B552BB8D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F252483-4D20-4655-8D58-8AC0F0015DCC}" type="pres">
      <dgm:prSet presAssocID="{CE3ABC6A-E921-406C-9E53-3D61B552BB8D}" presName="accent_3" presStyleCnt="0"/>
      <dgm:spPr/>
    </dgm:pt>
    <dgm:pt modelId="{BDDB2A7B-FD1F-4952-B9D3-BC416D05EE41}" type="pres">
      <dgm:prSet presAssocID="{CE3ABC6A-E921-406C-9E53-3D61B552BB8D}" presName="accentRepeatNode" presStyleLbl="solidFgAcc1" presStyleIdx="2" presStyleCnt="5"/>
      <dgm:spPr/>
    </dgm:pt>
    <dgm:pt modelId="{648FA948-86F6-4CC2-B2A2-58834855F7C8}" type="pres">
      <dgm:prSet presAssocID="{3C302777-FF9B-4CCA-9313-98CAB1BB90F3}" presName="text_4" presStyleLbl="node1" presStyleIdx="3" presStyleCnt="5">
        <dgm:presLayoutVars>
          <dgm:bulletEnabled val="1"/>
        </dgm:presLayoutVars>
      </dgm:prSet>
      <dgm:spPr/>
    </dgm:pt>
    <dgm:pt modelId="{F019FED4-F6DE-4A2C-BB6C-68515CB0BE4F}" type="pres">
      <dgm:prSet presAssocID="{3C302777-FF9B-4CCA-9313-98CAB1BB90F3}" presName="accent_4" presStyleCnt="0"/>
      <dgm:spPr/>
    </dgm:pt>
    <dgm:pt modelId="{1942F125-EAA5-45CF-ADCF-CBC16C488079}" type="pres">
      <dgm:prSet presAssocID="{3C302777-FF9B-4CCA-9313-98CAB1BB90F3}" presName="accentRepeatNode" presStyleLbl="solidFgAcc1" presStyleIdx="3" presStyleCnt="5"/>
      <dgm:spPr/>
    </dgm:pt>
    <dgm:pt modelId="{FF89AD4A-6EEC-446B-8DC4-250D52DDBF26}" type="pres">
      <dgm:prSet presAssocID="{49C41F43-DE03-4CDE-B179-F9CED6C1C143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321A697-8984-4DC1-8EE9-C4BE1DBC18B7}" type="pres">
      <dgm:prSet presAssocID="{49C41F43-DE03-4CDE-B179-F9CED6C1C143}" presName="accent_5" presStyleCnt="0"/>
      <dgm:spPr/>
    </dgm:pt>
    <dgm:pt modelId="{237E90CA-207E-4EB9-A9A1-69E3A291A82E}" type="pres">
      <dgm:prSet presAssocID="{49C41F43-DE03-4CDE-B179-F9CED6C1C143}" presName="accentRepeatNode" presStyleLbl="solidFgAcc1" presStyleIdx="4" presStyleCnt="5"/>
      <dgm:spPr/>
    </dgm:pt>
  </dgm:ptLst>
  <dgm:cxnLst>
    <dgm:cxn modelId="{9E23CCCE-428E-4315-A345-27EE80EBFFE6}" srcId="{670328F3-A9D0-4C64-BE36-B8DF3204F053}" destId="{49C41F43-DE03-4CDE-B179-F9CED6C1C143}" srcOrd="4" destOrd="0" parTransId="{C8A6EB04-B701-41CA-9CF5-452262F3AA3C}" sibTransId="{7C010B97-DB7E-4D19-AF59-5AAB20E140DB}"/>
    <dgm:cxn modelId="{0B5F02C9-FF59-4DCF-8789-C1B28E4BE28B}" srcId="{670328F3-A9D0-4C64-BE36-B8DF3204F053}" destId="{4C475ABD-D051-40A9-8305-C44F304D7DE2}" srcOrd="1" destOrd="0" parTransId="{035A095E-2831-4547-B84C-585F8D5EF355}" sibTransId="{34723CEF-98E1-4623-B73F-E281332AA1B7}"/>
    <dgm:cxn modelId="{4E3BE867-6BB3-4402-A5AC-9E18DE497F6B}" srcId="{670328F3-A9D0-4C64-BE36-B8DF3204F053}" destId="{CE3ABC6A-E921-406C-9E53-3D61B552BB8D}" srcOrd="2" destOrd="0" parTransId="{165CE2EC-1BB8-45E5-AA91-8DB40ACF7BE4}" sibTransId="{8C07D640-D143-446A-A9C1-087346C272FA}"/>
    <dgm:cxn modelId="{2A6A138D-6919-4482-A92F-A2BB308666B4}" srcId="{670328F3-A9D0-4C64-BE36-B8DF3204F053}" destId="{3C302777-FF9B-4CCA-9313-98CAB1BB90F3}" srcOrd="3" destOrd="0" parTransId="{86194ACC-9C27-4B97-B01D-44FC41F9BD45}" sibTransId="{841D8CCA-3AE0-446E-B8E7-948EE21D1143}"/>
    <dgm:cxn modelId="{7AD8EAC6-971F-4F3F-A321-835AFB1D4B69}" type="presOf" srcId="{49C41F43-DE03-4CDE-B179-F9CED6C1C143}" destId="{FF89AD4A-6EEC-446B-8DC4-250D52DDBF26}" srcOrd="0" destOrd="0" presId="urn:microsoft.com/office/officeart/2008/layout/VerticalCurvedList"/>
    <dgm:cxn modelId="{BFD98EE1-5FAD-4A30-BAA7-0A59D79160FC}" type="presOf" srcId="{CE3ABC6A-E921-406C-9E53-3D61B552BB8D}" destId="{795C33F5-2C69-4F40-86E0-AE741BA0505B}" srcOrd="0" destOrd="0" presId="urn:microsoft.com/office/officeart/2008/layout/VerticalCurvedList"/>
    <dgm:cxn modelId="{70F72598-D4E6-4D24-9B07-033D377A2B1A}" type="presOf" srcId="{4C475ABD-D051-40A9-8305-C44F304D7DE2}" destId="{4D136982-9ECF-4FA4-A7F2-D6DA62CD46EF}" srcOrd="0" destOrd="0" presId="urn:microsoft.com/office/officeart/2008/layout/VerticalCurvedList"/>
    <dgm:cxn modelId="{E82C26A2-A7A4-4461-A872-3CB49BE33CF1}" srcId="{670328F3-A9D0-4C64-BE36-B8DF3204F053}" destId="{ACD98D1A-AE84-4834-BB08-E5ED60B81660}" srcOrd="0" destOrd="0" parTransId="{7361365E-59D6-486B-ABB3-C8AC10C6BE4F}" sibTransId="{EC35E799-F54B-4589-9D8B-5B49CAEA5747}"/>
    <dgm:cxn modelId="{A09908C3-086E-4A07-BC74-FC477FF46BDC}" type="presOf" srcId="{EC35E799-F54B-4589-9D8B-5B49CAEA5747}" destId="{06B6948B-68B7-40EE-900E-08EF18DFAB7A}" srcOrd="0" destOrd="0" presId="urn:microsoft.com/office/officeart/2008/layout/VerticalCurvedList"/>
    <dgm:cxn modelId="{D5FC0361-42B4-4992-B780-4C04F3A8AF55}" type="presOf" srcId="{ACD98D1A-AE84-4834-BB08-E5ED60B81660}" destId="{18BB3394-359E-4907-AB90-53FAC7B7F514}" srcOrd="0" destOrd="0" presId="urn:microsoft.com/office/officeart/2008/layout/VerticalCurvedList"/>
    <dgm:cxn modelId="{E97874E5-557B-4D91-B186-BAC3686F2FAB}" type="presOf" srcId="{670328F3-A9D0-4C64-BE36-B8DF3204F053}" destId="{53459FE3-3830-48FA-90B5-850B21A44A40}" srcOrd="0" destOrd="0" presId="urn:microsoft.com/office/officeart/2008/layout/VerticalCurvedList"/>
    <dgm:cxn modelId="{EB209F5A-0FB7-4024-B506-4F54BEB5046A}" type="presOf" srcId="{3C302777-FF9B-4CCA-9313-98CAB1BB90F3}" destId="{648FA948-86F6-4CC2-B2A2-58834855F7C8}" srcOrd="0" destOrd="0" presId="urn:microsoft.com/office/officeart/2008/layout/VerticalCurvedList"/>
    <dgm:cxn modelId="{55A12748-9384-4CD8-A950-0252DD9BBB38}" type="presParOf" srcId="{53459FE3-3830-48FA-90B5-850B21A44A40}" destId="{A909EFC2-4619-4C72-B22A-23AAB99778CC}" srcOrd="0" destOrd="0" presId="urn:microsoft.com/office/officeart/2008/layout/VerticalCurvedList"/>
    <dgm:cxn modelId="{E2D290B7-733A-45F3-843F-2E56D4C20B27}" type="presParOf" srcId="{A909EFC2-4619-4C72-B22A-23AAB99778CC}" destId="{A00F3DBE-A016-4C96-8866-BBB8A86549BF}" srcOrd="0" destOrd="0" presId="urn:microsoft.com/office/officeart/2008/layout/VerticalCurvedList"/>
    <dgm:cxn modelId="{25217E9D-9A43-494D-B6AD-E2D188193104}" type="presParOf" srcId="{A00F3DBE-A016-4C96-8866-BBB8A86549BF}" destId="{A5F58ECB-B372-4288-BEC5-100281538B30}" srcOrd="0" destOrd="0" presId="urn:microsoft.com/office/officeart/2008/layout/VerticalCurvedList"/>
    <dgm:cxn modelId="{D4A80F49-A25A-4F43-B952-F0EB57735876}" type="presParOf" srcId="{A00F3DBE-A016-4C96-8866-BBB8A86549BF}" destId="{06B6948B-68B7-40EE-900E-08EF18DFAB7A}" srcOrd="1" destOrd="0" presId="urn:microsoft.com/office/officeart/2008/layout/VerticalCurvedList"/>
    <dgm:cxn modelId="{456060BB-88D9-46D3-87E5-A9E57F4B5801}" type="presParOf" srcId="{A00F3DBE-A016-4C96-8866-BBB8A86549BF}" destId="{4E58CF77-34DB-468E-A0E5-15335DCE840C}" srcOrd="2" destOrd="0" presId="urn:microsoft.com/office/officeart/2008/layout/VerticalCurvedList"/>
    <dgm:cxn modelId="{34791553-5759-4872-B440-CDF8ACCC8522}" type="presParOf" srcId="{A00F3DBE-A016-4C96-8866-BBB8A86549BF}" destId="{13DDAD9A-2D73-49CF-B36A-CD4514E563A1}" srcOrd="3" destOrd="0" presId="urn:microsoft.com/office/officeart/2008/layout/VerticalCurvedList"/>
    <dgm:cxn modelId="{058355A0-0689-4E8A-8A94-AFFEC6711628}" type="presParOf" srcId="{A909EFC2-4619-4C72-B22A-23AAB99778CC}" destId="{18BB3394-359E-4907-AB90-53FAC7B7F514}" srcOrd="1" destOrd="0" presId="urn:microsoft.com/office/officeart/2008/layout/VerticalCurvedList"/>
    <dgm:cxn modelId="{8F8578A1-DFCE-4C3A-808F-4CA9F450750B}" type="presParOf" srcId="{A909EFC2-4619-4C72-B22A-23AAB99778CC}" destId="{B91C5F58-4C9E-45E5-B963-062CC874FE7D}" srcOrd="2" destOrd="0" presId="urn:microsoft.com/office/officeart/2008/layout/VerticalCurvedList"/>
    <dgm:cxn modelId="{52516918-40AC-485A-99DD-8582AAAC9918}" type="presParOf" srcId="{B91C5F58-4C9E-45E5-B963-062CC874FE7D}" destId="{234C1FB8-33BC-4DF5-AD3E-3A026053C2E1}" srcOrd="0" destOrd="0" presId="urn:microsoft.com/office/officeart/2008/layout/VerticalCurvedList"/>
    <dgm:cxn modelId="{A6831C12-2CBC-41E2-AAC2-BE88DB5F080E}" type="presParOf" srcId="{A909EFC2-4619-4C72-B22A-23AAB99778CC}" destId="{4D136982-9ECF-4FA4-A7F2-D6DA62CD46EF}" srcOrd="3" destOrd="0" presId="urn:microsoft.com/office/officeart/2008/layout/VerticalCurvedList"/>
    <dgm:cxn modelId="{D62D7309-61F6-4301-A1AD-708998FEE10A}" type="presParOf" srcId="{A909EFC2-4619-4C72-B22A-23AAB99778CC}" destId="{F61C455A-FCDD-4151-96B4-C6F90740AC1A}" srcOrd="4" destOrd="0" presId="urn:microsoft.com/office/officeart/2008/layout/VerticalCurvedList"/>
    <dgm:cxn modelId="{45B26146-F04C-4CBF-A1FE-F4C82A7DFCE1}" type="presParOf" srcId="{F61C455A-FCDD-4151-96B4-C6F90740AC1A}" destId="{05CC3516-36A1-4EA4-9D44-85F6D505AC0F}" srcOrd="0" destOrd="0" presId="urn:microsoft.com/office/officeart/2008/layout/VerticalCurvedList"/>
    <dgm:cxn modelId="{E67ABCBA-DF04-4D8B-B20C-BA50D9A7BBCF}" type="presParOf" srcId="{A909EFC2-4619-4C72-B22A-23AAB99778CC}" destId="{795C33F5-2C69-4F40-86E0-AE741BA0505B}" srcOrd="5" destOrd="0" presId="urn:microsoft.com/office/officeart/2008/layout/VerticalCurvedList"/>
    <dgm:cxn modelId="{62969DD3-003A-44B0-B9B8-C9F0743688B5}" type="presParOf" srcId="{A909EFC2-4619-4C72-B22A-23AAB99778CC}" destId="{8F252483-4D20-4655-8D58-8AC0F0015DCC}" srcOrd="6" destOrd="0" presId="urn:microsoft.com/office/officeart/2008/layout/VerticalCurvedList"/>
    <dgm:cxn modelId="{1999D2EE-9510-46CF-8370-039B0D97D0C1}" type="presParOf" srcId="{8F252483-4D20-4655-8D58-8AC0F0015DCC}" destId="{BDDB2A7B-FD1F-4952-B9D3-BC416D05EE41}" srcOrd="0" destOrd="0" presId="urn:microsoft.com/office/officeart/2008/layout/VerticalCurvedList"/>
    <dgm:cxn modelId="{8ECA8344-E683-4D27-9908-E48055CD4902}" type="presParOf" srcId="{A909EFC2-4619-4C72-B22A-23AAB99778CC}" destId="{648FA948-86F6-4CC2-B2A2-58834855F7C8}" srcOrd="7" destOrd="0" presId="urn:microsoft.com/office/officeart/2008/layout/VerticalCurvedList"/>
    <dgm:cxn modelId="{59912998-B628-4955-AEF3-0B933489E4A6}" type="presParOf" srcId="{A909EFC2-4619-4C72-B22A-23AAB99778CC}" destId="{F019FED4-F6DE-4A2C-BB6C-68515CB0BE4F}" srcOrd="8" destOrd="0" presId="urn:microsoft.com/office/officeart/2008/layout/VerticalCurvedList"/>
    <dgm:cxn modelId="{449C2ED8-664A-4CB3-87E5-2ED5598FAE95}" type="presParOf" srcId="{F019FED4-F6DE-4A2C-BB6C-68515CB0BE4F}" destId="{1942F125-EAA5-45CF-ADCF-CBC16C488079}" srcOrd="0" destOrd="0" presId="urn:microsoft.com/office/officeart/2008/layout/VerticalCurvedList"/>
    <dgm:cxn modelId="{D398FD01-82BC-4059-83CC-8EEA18CF332A}" type="presParOf" srcId="{A909EFC2-4619-4C72-B22A-23AAB99778CC}" destId="{FF89AD4A-6EEC-446B-8DC4-250D52DDBF26}" srcOrd="9" destOrd="0" presId="urn:microsoft.com/office/officeart/2008/layout/VerticalCurvedList"/>
    <dgm:cxn modelId="{D6115EC2-D33B-4554-B9C7-FCA0289A40B8}" type="presParOf" srcId="{A909EFC2-4619-4C72-B22A-23AAB99778CC}" destId="{7321A697-8984-4DC1-8EE9-C4BE1DBC18B7}" srcOrd="10" destOrd="0" presId="urn:microsoft.com/office/officeart/2008/layout/VerticalCurvedList"/>
    <dgm:cxn modelId="{A4407459-A766-4944-9C63-46ECA0177584}" type="presParOf" srcId="{7321A697-8984-4DC1-8EE9-C4BE1DBC18B7}" destId="{237E90CA-207E-4EB9-A9A1-69E3A291A82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B6948B-68B7-40EE-900E-08EF18DFAB7A}">
      <dsp:nvSpPr>
        <dsp:cNvPr id="0" name=""/>
        <dsp:cNvSpPr/>
      </dsp:nvSpPr>
      <dsp:spPr>
        <a:xfrm>
          <a:off x="-5660345" y="-866469"/>
          <a:ext cx="6739158" cy="6739158"/>
        </a:xfrm>
        <a:prstGeom prst="blockArc">
          <a:avLst>
            <a:gd name="adj1" fmla="val 18900000"/>
            <a:gd name="adj2" fmla="val 2700000"/>
            <a:gd name="adj3" fmla="val 321"/>
          </a:avLst>
        </a:pr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BB3394-359E-4907-AB90-53FAC7B7F514}">
      <dsp:nvSpPr>
        <dsp:cNvPr id="0" name=""/>
        <dsp:cNvSpPr/>
      </dsp:nvSpPr>
      <dsp:spPr>
        <a:xfrm>
          <a:off x="471604" y="312788"/>
          <a:ext cx="7296041" cy="625977"/>
        </a:xfrm>
        <a:prstGeom prst="rect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870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kern="1200" dirty="0" smtClean="0"/>
            <a:t>Description précise de l’application web </a:t>
          </a:r>
          <a:endParaRPr lang="fr-FR" sz="3200" kern="1200" dirty="0"/>
        </a:p>
      </dsp:txBody>
      <dsp:txXfrm>
        <a:off x="471604" y="312788"/>
        <a:ext cx="7296041" cy="625977"/>
      </dsp:txXfrm>
    </dsp:sp>
    <dsp:sp modelId="{234C1FB8-33BC-4DF5-AD3E-3A026053C2E1}">
      <dsp:nvSpPr>
        <dsp:cNvPr id="0" name=""/>
        <dsp:cNvSpPr/>
      </dsp:nvSpPr>
      <dsp:spPr>
        <a:xfrm>
          <a:off x="80368" y="234541"/>
          <a:ext cx="782472" cy="7824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005FFE-4152-4F01-96B0-F0B1F44C0D2E}">
      <dsp:nvSpPr>
        <dsp:cNvPr id="0" name=""/>
        <dsp:cNvSpPr/>
      </dsp:nvSpPr>
      <dsp:spPr>
        <a:xfrm>
          <a:off x="848195" y="1242440"/>
          <a:ext cx="6847483" cy="625977"/>
        </a:xfrm>
        <a:prstGeom prst="rect">
          <a:avLst/>
        </a:prstGeom>
        <a:solidFill>
          <a:schemeClr val="accent6">
            <a:shade val="50000"/>
            <a:hueOff val="147370"/>
            <a:satOff val="-6442"/>
            <a:lumOff val="175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870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kern="1200" dirty="0" smtClean="0"/>
            <a:t>Soumission d’un problème</a:t>
          </a:r>
          <a:endParaRPr lang="fr-FR" sz="3200" kern="1200" dirty="0"/>
        </a:p>
      </dsp:txBody>
      <dsp:txXfrm>
        <a:off x="848195" y="1242440"/>
        <a:ext cx="6847483" cy="625977"/>
      </dsp:txXfrm>
    </dsp:sp>
    <dsp:sp modelId="{BDDB2A7B-FD1F-4952-B9D3-BC416D05EE41}">
      <dsp:nvSpPr>
        <dsp:cNvPr id="0" name=""/>
        <dsp:cNvSpPr/>
      </dsp:nvSpPr>
      <dsp:spPr>
        <a:xfrm>
          <a:off x="528926" y="1173207"/>
          <a:ext cx="782472" cy="7824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147370"/>
              <a:satOff val="-6442"/>
              <a:lumOff val="175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05EFE8-BC35-48C9-AF38-F23819DF7A64}">
      <dsp:nvSpPr>
        <dsp:cNvPr id="0" name=""/>
        <dsp:cNvSpPr/>
      </dsp:nvSpPr>
      <dsp:spPr>
        <a:xfrm>
          <a:off x="1004490" y="2198502"/>
          <a:ext cx="6709812" cy="625977"/>
        </a:xfrm>
        <a:prstGeom prst="rect">
          <a:avLst/>
        </a:prstGeom>
        <a:solidFill>
          <a:schemeClr val="accent6">
            <a:shade val="50000"/>
            <a:hueOff val="294739"/>
            <a:satOff val="-12884"/>
            <a:lumOff val="351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870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kern="1200" dirty="0" smtClean="0"/>
            <a:t>Connexion au compte utilisateur</a:t>
          </a:r>
          <a:endParaRPr lang="fr-FR" sz="3200" kern="1200" dirty="0"/>
        </a:p>
      </dsp:txBody>
      <dsp:txXfrm>
        <a:off x="1004490" y="2198502"/>
        <a:ext cx="6709812" cy="625977"/>
      </dsp:txXfrm>
    </dsp:sp>
    <dsp:sp modelId="{0B2EB258-994F-4755-829F-0D43509F8948}">
      <dsp:nvSpPr>
        <dsp:cNvPr id="0" name=""/>
        <dsp:cNvSpPr/>
      </dsp:nvSpPr>
      <dsp:spPr>
        <a:xfrm>
          <a:off x="666597" y="2111873"/>
          <a:ext cx="782472" cy="7824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294739"/>
              <a:satOff val="-12884"/>
              <a:lumOff val="351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033FA-32A3-4E67-B91F-2D8C6396290F}">
      <dsp:nvSpPr>
        <dsp:cNvPr id="0" name=""/>
        <dsp:cNvSpPr/>
      </dsp:nvSpPr>
      <dsp:spPr>
        <a:xfrm>
          <a:off x="920162" y="3128786"/>
          <a:ext cx="6847483" cy="625977"/>
        </a:xfrm>
        <a:prstGeom prst="rect">
          <a:avLst/>
        </a:prstGeom>
        <a:solidFill>
          <a:schemeClr val="accent6">
            <a:shade val="50000"/>
            <a:hueOff val="294739"/>
            <a:satOff val="-12884"/>
            <a:lumOff val="351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870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kern="1200" dirty="0" smtClean="0"/>
            <a:t>Voir les problèmes signalés</a:t>
          </a:r>
          <a:endParaRPr lang="fr-FR" sz="3200" kern="1200" dirty="0"/>
        </a:p>
      </dsp:txBody>
      <dsp:txXfrm>
        <a:off x="920162" y="3128786"/>
        <a:ext cx="6847483" cy="625977"/>
      </dsp:txXfrm>
    </dsp:sp>
    <dsp:sp modelId="{14A6E340-6359-4AFD-847E-87848B85CF44}">
      <dsp:nvSpPr>
        <dsp:cNvPr id="0" name=""/>
        <dsp:cNvSpPr/>
      </dsp:nvSpPr>
      <dsp:spPr>
        <a:xfrm>
          <a:off x="528926" y="3050539"/>
          <a:ext cx="782472" cy="7824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294739"/>
              <a:satOff val="-12884"/>
              <a:lumOff val="351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89AD4A-6EEC-446B-8DC4-250D52DDBF26}">
      <dsp:nvSpPr>
        <dsp:cNvPr id="0" name=""/>
        <dsp:cNvSpPr/>
      </dsp:nvSpPr>
      <dsp:spPr>
        <a:xfrm>
          <a:off x="471604" y="4067452"/>
          <a:ext cx="7296041" cy="625977"/>
        </a:xfrm>
        <a:prstGeom prst="rect">
          <a:avLst/>
        </a:prstGeom>
        <a:solidFill>
          <a:schemeClr val="accent6">
            <a:shade val="50000"/>
            <a:hueOff val="147370"/>
            <a:satOff val="-6442"/>
            <a:lumOff val="175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870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kern="1200" smtClean="0"/>
            <a:t>Connexion à la page d’administration</a:t>
          </a:r>
          <a:endParaRPr lang="fr-FR" sz="3200" kern="1200" dirty="0" smtClean="0"/>
        </a:p>
      </dsp:txBody>
      <dsp:txXfrm>
        <a:off x="471604" y="4067452"/>
        <a:ext cx="7296041" cy="625977"/>
      </dsp:txXfrm>
    </dsp:sp>
    <dsp:sp modelId="{237E90CA-207E-4EB9-A9A1-69E3A291A82E}">
      <dsp:nvSpPr>
        <dsp:cNvPr id="0" name=""/>
        <dsp:cNvSpPr/>
      </dsp:nvSpPr>
      <dsp:spPr>
        <a:xfrm>
          <a:off x="80368" y="3989205"/>
          <a:ext cx="782472" cy="7824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147370"/>
              <a:satOff val="-6442"/>
              <a:lumOff val="175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B6948B-68B7-40EE-900E-08EF18DFAB7A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BB3394-359E-4907-AB90-53FAC7B7F514}">
      <dsp:nvSpPr>
        <dsp:cNvPr id="0" name=""/>
        <dsp:cNvSpPr/>
      </dsp:nvSpPr>
      <dsp:spPr>
        <a:xfrm>
          <a:off x="369805" y="260777"/>
          <a:ext cx="10044785" cy="544091"/>
        </a:xfrm>
        <a:prstGeom prst="rect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Modification d’un problème </a:t>
          </a:r>
          <a:endParaRPr lang="fr-FR" sz="2800" kern="1200" dirty="0"/>
        </a:p>
      </dsp:txBody>
      <dsp:txXfrm>
        <a:off x="369805" y="260777"/>
        <a:ext cx="10044785" cy="544091"/>
      </dsp:txXfrm>
    </dsp:sp>
    <dsp:sp modelId="{234C1FB8-33BC-4DF5-AD3E-3A026053C2E1}">
      <dsp:nvSpPr>
        <dsp:cNvPr id="0" name=""/>
        <dsp:cNvSpPr/>
      </dsp:nvSpPr>
      <dsp:spPr>
        <a:xfrm>
          <a:off x="71032" y="203860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136982-9ECF-4FA4-A7F2-D6DA62CD46EF}">
      <dsp:nvSpPr>
        <dsp:cNvPr id="0" name=""/>
        <dsp:cNvSpPr/>
      </dsp:nvSpPr>
      <dsp:spPr>
        <a:xfrm>
          <a:off x="800969" y="1087747"/>
          <a:ext cx="9654905" cy="544091"/>
        </a:xfrm>
        <a:prstGeom prst="rect">
          <a:avLst/>
        </a:prstGeom>
        <a:solidFill>
          <a:schemeClr val="accent6">
            <a:shade val="50000"/>
            <a:hueOff val="147370"/>
            <a:satOff val="-6442"/>
            <a:lumOff val="175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Validation d’un problème et changement de statut</a:t>
          </a:r>
          <a:endParaRPr lang="fr-FR" sz="2800" kern="1200" dirty="0"/>
        </a:p>
      </dsp:txBody>
      <dsp:txXfrm>
        <a:off x="800969" y="1087747"/>
        <a:ext cx="9654905" cy="544091"/>
      </dsp:txXfrm>
    </dsp:sp>
    <dsp:sp modelId="{05CC3516-36A1-4EA4-9D44-85F6D505AC0F}">
      <dsp:nvSpPr>
        <dsp:cNvPr id="0" name=""/>
        <dsp:cNvSpPr/>
      </dsp:nvSpPr>
      <dsp:spPr>
        <a:xfrm>
          <a:off x="460912" y="1019736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147370"/>
              <a:satOff val="-6442"/>
              <a:lumOff val="175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5C33F5-2C69-4F40-86E0-AE741BA0505B}">
      <dsp:nvSpPr>
        <dsp:cNvPr id="0" name=""/>
        <dsp:cNvSpPr/>
      </dsp:nvSpPr>
      <dsp:spPr>
        <a:xfrm>
          <a:off x="920631" y="1903623"/>
          <a:ext cx="9535243" cy="544091"/>
        </a:xfrm>
        <a:prstGeom prst="rect">
          <a:avLst/>
        </a:prstGeom>
        <a:solidFill>
          <a:schemeClr val="accent6">
            <a:shade val="50000"/>
            <a:hueOff val="294739"/>
            <a:satOff val="-12884"/>
            <a:lumOff val="351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Ajout de catégories</a:t>
          </a:r>
          <a:endParaRPr lang="fr-FR" sz="2800" kern="1200" dirty="0"/>
        </a:p>
      </dsp:txBody>
      <dsp:txXfrm>
        <a:off x="920631" y="1903623"/>
        <a:ext cx="9535243" cy="544091"/>
      </dsp:txXfrm>
    </dsp:sp>
    <dsp:sp modelId="{BDDB2A7B-FD1F-4952-B9D3-BC416D05EE41}">
      <dsp:nvSpPr>
        <dsp:cNvPr id="0" name=""/>
        <dsp:cNvSpPr/>
      </dsp:nvSpPr>
      <dsp:spPr>
        <a:xfrm>
          <a:off x="580574" y="1835611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294739"/>
              <a:satOff val="-12884"/>
              <a:lumOff val="351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8FA948-86F6-4CC2-B2A2-58834855F7C8}">
      <dsp:nvSpPr>
        <dsp:cNvPr id="0" name=""/>
        <dsp:cNvSpPr/>
      </dsp:nvSpPr>
      <dsp:spPr>
        <a:xfrm>
          <a:off x="800969" y="2719499"/>
          <a:ext cx="9654905" cy="544091"/>
        </a:xfrm>
        <a:prstGeom prst="rect">
          <a:avLst/>
        </a:prstGeom>
        <a:solidFill>
          <a:schemeClr val="accent6">
            <a:shade val="50000"/>
            <a:hueOff val="294739"/>
            <a:satOff val="-12884"/>
            <a:lumOff val="351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smtClean="0"/>
            <a:t>Citoyens participants et leurs problèmes soumis</a:t>
          </a:r>
          <a:endParaRPr lang="fr-FR" sz="2800" kern="1200" dirty="0" smtClean="0"/>
        </a:p>
      </dsp:txBody>
      <dsp:txXfrm>
        <a:off x="800969" y="2719499"/>
        <a:ext cx="9654905" cy="544091"/>
      </dsp:txXfrm>
    </dsp:sp>
    <dsp:sp modelId="{1942F125-EAA5-45CF-ADCF-CBC16C488079}">
      <dsp:nvSpPr>
        <dsp:cNvPr id="0" name=""/>
        <dsp:cNvSpPr/>
      </dsp:nvSpPr>
      <dsp:spPr>
        <a:xfrm>
          <a:off x="460912" y="2651487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294739"/>
              <a:satOff val="-12884"/>
              <a:lumOff val="351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89AD4A-6EEC-446B-8DC4-250D52DDBF26}">
      <dsp:nvSpPr>
        <dsp:cNvPr id="0" name=""/>
        <dsp:cNvSpPr/>
      </dsp:nvSpPr>
      <dsp:spPr>
        <a:xfrm>
          <a:off x="411090" y="3535375"/>
          <a:ext cx="10044785" cy="544091"/>
        </a:xfrm>
        <a:prstGeom prst="rect">
          <a:avLst/>
        </a:prstGeom>
        <a:solidFill>
          <a:schemeClr val="accent6">
            <a:shade val="50000"/>
            <a:hueOff val="147370"/>
            <a:satOff val="-6442"/>
            <a:lumOff val="175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Profil Commune</a:t>
          </a:r>
        </a:p>
      </dsp:txBody>
      <dsp:txXfrm>
        <a:off x="411090" y="3535375"/>
        <a:ext cx="10044785" cy="544091"/>
      </dsp:txXfrm>
    </dsp:sp>
    <dsp:sp modelId="{237E90CA-207E-4EB9-A9A1-69E3A291A82E}">
      <dsp:nvSpPr>
        <dsp:cNvPr id="0" name=""/>
        <dsp:cNvSpPr/>
      </dsp:nvSpPr>
      <dsp:spPr>
        <a:xfrm>
          <a:off x="71032" y="3467363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147370"/>
              <a:satOff val="-6442"/>
              <a:lumOff val="175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66281-B84E-40A7-97B0-0D9996AA81CC}" type="datetimeFigureOut">
              <a:rPr lang="fr-FR" smtClean="0"/>
              <a:t>26/01/2021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407D3-88F9-47A5-A846-6298F89263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3521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66281-B84E-40A7-97B0-0D9996AA81CC}" type="datetimeFigureOut">
              <a:rPr lang="fr-FR" smtClean="0"/>
              <a:t>26/01/2021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407D3-88F9-47A5-A846-6298F89263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8140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66281-B84E-40A7-97B0-0D9996AA81CC}" type="datetimeFigureOut">
              <a:rPr lang="fr-FR" smtClean="0"/>
              <a:t>26/01/2021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407D3-88F9-47A5-A846-6298F89263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2009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66281-B84E-40A7-97B0-0D9996AA81CC}" type="datetimeFigureOut">
              <a:rPr lang="fr-FR" smtClean="0"/>
              <a:t>26/01/2021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407D3-88F9-47A5-A846-6298F89263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8001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66281-B84E-40A7-97B0-0D9996AA81CC}" type="datetimeFigureOut">
              <a:rPr lang="fr-FR" smtClean="0"/>
              <a:t>26/01/2021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407D3-88F9-47A5-A846-6298F89263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1487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66281-B84E-40A7-97B0-0D9996AA81CC}" type="datetimeFigureOut">
              <a:rPr lang="fr-FR" smtClean="0"/>
              <a:t>26/01/2021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407D3-88F9-47A5-A846-6298F89263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183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66281-B84E-40A7-97B0-0D9996AA81CC}" type="datetimeFigureOut">
              <a:rPr lang="fr-FR" smtClean="0"/>
              <a:t>26/01/2021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407D3-88F9-47A5-A846-6298F89263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899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66281-B84E-40A7-97B0-0D9996AA81CC}" type="datetimeFigureOut">
              <a:rPr lang="fr-FR" smtClean="0"/>
              <a:t>26/01/2021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407D3-88F9-47A5-A846-6298F89263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040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66281-B84E-40A7-97B0-0D9996AA81CC}" type="datetimeFigureOut">
              <a:rPr lang="fr-FR" smtClean="0"/>
              <a:t>26/01/2021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407D3-88F9-47A5-A846-6298F89263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250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66281-B84E-40A7-97B0-0D9996AA81CC}" type="datetimeFigureOut">
              <a:rPr lang="fr-FR" smtClean="0"/>
              <a:t>26/01/2021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407D3-88F9-47A5-A846-6298F89263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969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66281-B84E-40A7-97B0-0D9996AA81CC}" type="datetimeFigureOut">
              <a:rPr lang="fr-FR" smtClean="0"/>
              <a:t>26/01/2021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407D3-88F9-47A5-A846-6298F89263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0120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66281-B84E-40A7-97B0-0D9996AA81CC}" type="datetimeFigureOut">
              <a:rPr lang="fr-FR" smtClean="0"/>
              <a:t>26/01/2021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407D3-88F9-47A5-A846-6298F89263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2626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36130" y="1900873"/>
            <a:ext cx="9144000" cy="2387600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ahnschrift Condensed" panose="020B0502040204020203" pitchFamily="34" charset="0"/>
              </a:rPr>
              <a:t>Présentation de l’application web GoLocal.bj</a:t>
            </a:r>
            <a:endParaRPr lang="fr-FR" sz="6600" dirty="0">
              <a:latin typeface="Bahnschrift Condensed" panose="020B0502040204020203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26184">
            <a:off x="9624709" y="1041301"/>
            <a:ext cx="1392849" cy="64339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08167">
            <a:off x="758574" y="973813"/>
            <a:ext cx="1355112" cy="67859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1152">
            <a:off x="701612" y="4656426"/>
            <a:ext cx="1469036" cy="67859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24922">
            <a:off x="10088380" y="4759772"/>
            <a:ext cx="1469036" cy="6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248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7258" y="0"/>
            <a:ext cx="10515600" cy="748619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dirty="0" smtClean="0">
                <a:latin typeface="Bahnschrift Condensed" panose="020B0502040204020203" pitchFamily="34" charset="0"/>
              </a:rPr>
              <a:t>Voir les problèmes signalés</a:t>
            </a:r>
            <a:endParaRPr lang="fr-FR" dirty="0">
              <a:latin typeface="Bahnschrift Condensed" panose="020B0502040204020203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4371" y="1951945"/>
            <a:ext cx="3501572" cy="3142569"/>
          </a:xfrm>
          <a:effectLst>
            <a:softEdge rad="3175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 smtClean="0">
                <a:latin typeface="Bahnschrift Light Condensed" panose="020B0502040204020203" pitchFamily="34" charset="0"/>
              </a:rPr>
              <a:t>Vous avez la possibilité de rechercher des problèmes précis à l’aide du filtre de recherche</a:t>
            </a:r>
            <a:endParaRPr lang="fr-FR" sz="3600" dirty="0">
              <a:latin typeface="Bahnschrift Light Condensed" panose="020B0502040204020203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12" y="855822"/>
            <a:ext cx="6287377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32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566101"/>
            <a:ext cx="10058399" cy="572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76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9941" y="2249716"/>
            <a:ext cx="3585029" cy="2540000"/>
          </a:xfrm>
          <a:effectLst>
            <a:softEdge rad="3175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 dirty="0" smtClean="0">
                <a:latin typeface="Bahnschrift Light Condensed" panose="020B0502040204020203" pitchFamily="34" charset="0"/>
              </a:rPr>
              <a:t>Vous pouvez commenter </a:t>
            </a:r>
            <a:r>
              <a:rPr lang="fr-FR" sz="3200" dirty="0" smtClean="0">
                <a:latin typeface="Bahnschrift Light Condensed" panose="020B0502040204020203" pitchFamily="34" charset="0"/>
              </a:rPr>
              <a:t>un </a:t>
            </a:r>
            <a:r>
              <a:rPr lang="fr-FR" sz="3200" dirty="0" smtClean="0">
                <a:latin typeface="Bahnschrift Light Condensed" panose="020B0502040204020203" pitchFamily="34" charset="0"/>
              </a:rPr>
              <a:t>problème</a:t>
            </a:r>
            <a:r>
              <a:rPr lang="fr-FR" sz="3200" dirty="0">
                <a:latin typeface="Bahnschrift Light Condensed" panose="020B0502040204020203" pitchFamily="34" charset="0"/>
              </a:rPr>
              <a:t> soumis</a:t>
            </a:r>
            <a:r>
              <a:rPr lang="fr-FR" sz="3200" dirty="0" smtClean="0">
                <a:latin typeface="Bahnschrift Light Condensed" panose="020B0502040204020203" pitchFamily="34" charset="0"/>
              </a:rPr>
              <a:t> ou voir les commentaires </a:t>
            </a:r>
            <a:r>
              <a:rPr lang="fr-FR" sz="3200" dirty="0" smtClean="0">
                <a:latin typeface="Bahnschrift Light Condensed" panose="020B0502040204020203" pitchFamily="34" charset="0"/>
              </a:rPr>
              <a:t> </a:t>
            </a:r>
            <a:r>
              <a:rPr lang="fr-FR" sz="3200" dirty="0" smtClean="0">
                <a:latin typeface="Bahnschrift Light Condensed" panose="020B0502040204020203" pitchFamily="34" charset="0"/>
              </a:rPr>
              <a:t>en cliquant </a:t>
            </a:r>
            <a:r>
              <a:rPr lang="fr-FR" sz="3200" dirty="0">
                <a:latin typeface="Bahnschrift Light Condensed" panose="020B0502040204020203" pitchFamily="34" charset="0"/>
              </a:rPr>
              <a:t> </a:t>
            </a:r>
            <a:r>
              <a:rPr lang="fr-FR" sz="3200" dirty="0" smtClean="0">
                <a:latin typeface="Bahnschrift Light Condensed" panose="020B0502040204020203" pitchFamily="34" charset="0"/>
              </a:rPr>
              <a:t>sur le dit problème</a:t>
            </a:r>
            <a:endParaRPr lang="fr-FR" sz="3200" dirty="0">
              <a:latin typeface="Bahnschrift Light Condensed" panose="020B0502040204020203" pitchFamily="34" charset="0"/>
            </a:endParaRPr>
          </a:p>
        </p:txBody>
      </p:sp>
      <p:pic>
        <p:nvPicPr>
          <p:cNvPr id="6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171" y="217716"/>
            <a:ext cx="763451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40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3588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dirty="0" smtClean="0">
                <a:latin typeface="Bahnschrift Condensed" panose="020B0502040204020203" pitchFamily="34" charset="0"/>
              </a:rPr>
              <a:t>Connexion à la page d’administration</a:t>
            </a:r>
            <a:endParaRPr lang="fr-FR" dirty="0">
              <a:latin typeface="Bahnschrift Condensed" panose="020B0502040204020203" pitchFamily="34" charset="0"/>
            </a:endParaRP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3013"/>
            <a:ext cx="6919913" cy="5486399"/>
          </a:xfrm>
        </p:spPr>
      </p:pic>
      <p:sp>
        <p:nvSpPr>
          <p:cNvPr id="7" name="ZoneTexte 6"/>
          <p:cNvSpPr txBox="1"/>
          <p:nvPr/>
        </p:nvSpPr>
        <p:spPr>
          <a:xfrm>
            <a:off x="8001001" y="1243013"/>
            <a:ext cx="3757611" cy="4524315"/>
          </a:xfrm>
          <a:prstGeom prst="rect">
            <a:avLst/>
          </a:prstGeom>
          <a:effectLst>
            <a:softEdge rad="3175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3200" dirty="0" smtClean="0"/>
              <a:t>La page d’administration est disponible sur le lien Golocal-admin.bj.</a:t>
            </a:r>
            <a:r>
              <a:rPr lang="fr-FR" sz="3200" dirty="0">
                <a:latin typeface="Bahnschrift Light Condensed" panose="020B0502040204020203" pitchFamily="34" charset="0"/>
                <a:cs typeface="Times New Roman" panose="02020603050405020304" pitchFamily="18" charset="0"/>
              </a:rPr>
              <a:t> Connectez vous à l’aide du numéro de téléphone </a:t>
            </a:r>
            <a:r>
              <a:rPr lang="fr-FR" sz="3200" dirty="0" smtClean="0">
                <a:latin typeface="Bahnschrift Light Condensed" panose="020B0502040204020203" pitchFamily="34" charset="0"/>
                <a:cs typeface="Times New Roman" panose="02020603050405020304" pitchFamily="18" charset="0"/>
              </a:rPr>
              <a:t>et </a:t>
            </a:r>
            <a:r>
              <a:rPr lang="fr-FR" sz="3200" dirty="0">
                <a:latin typeface="Bahnschrift Light Condensed" panose="020B0502040204020203" pitchFamily="34" charset="0"/>
                <a:cs typeface="Times New Roman" panose="02020603050405020304" pitchFamily="18" charset="0"/>
              </a:rPr>
              <a:t>de votre mot de </a:t>
            </a:r>
            <a:r>
              <a:rPr lang="fr-FR" sz="3200" dirty="0" smtClean="0">
                <a:latin typeface="Bahnschrift Light Condensed" panose="020B0502040204020203" pitchFamily="34" charset="0"/>
                <a:cs typeface="Times New Roman" panose="02020603050405020304" pitchFamily="18" charset="0"/>
              </a:rPr>
              <a:t>passe. La connexion donne accès à la page d’accueil</a:t>
            </a:r>
            <a:r>
              <a:rPr lang="fr-FR" sz="3200" dirty="0" smtClean="0"/>
              <a:t> </a:t>
            </a:r>
            <a:endParaRPr lang="fr-FR" sz="3200" dirty="0"/>
          </a:p>
        </p:txBody>
      </p:sp>
      <p:sp>
        <p:nvSpPr>
          <p:cNvPr id="8" name="Flèche droite 7"/>
          <p:cNvSpPr/>
          <p:nvPr/>
        </p:nvSpPr>
        <p:spPr>
          <a:xfrm rot="5400000">
            <a:off x="9736097" y="5868677"/>
            <a:ext cx="573168" cy="599068"/>
          </a:xfrm>
          <a:prstGeom prst="rightArrow">
            <a:avLst>
              <a:gd name="adj1" fmla="val 50000"/>
              <a:gd name="adj2" fmla="val 46740"/>
            </a:avLst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244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409"/>
            <a:ext cx="9027508" cy="6464300"/>
          </a:xfrm>
        </p:spPr>
      </p:pic>
      <p:sp>
        <p:nvSpPr>
          <p:cNvPr id="5" name="ZoneTexte 4"/>
          <p:cNvSpPr txBox="1"/>
          <p:nvPr/>
        </p:nvSpPr>
        <p:spPr>
          <a:xfrm>
            <a:off x="9141808" y="1422400"/>
            <a:ext cx="2846992" cy="3970318"/>
          </a:xfrm>
          <a:prstGeom prst="rect">
            <a:avLst/>
          </a:prstGeom>
          <a:effectLst>
            <a:softEdge rad="3175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fr-FR" sz="3600" dirty="0" smtClean="0">
                <a:latin typeface="Bahnschrift Light Condensed" panose="020B0502040204020203" pitchFamily="34" charset="0"/>
              </a:rPr>
              <a:t>L’administrateur a accès aux problèmes soumis dans sa commune et aux différentes statistiques</a:t>
            </a:r>
            <a:endParaRPr lang="fr-FR" sz="36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021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673" y="0"/>
            <a:ext cx="11986145" cy="625475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lvl="0" algn="ctr"/>
            <a:r>
              <a:rPr lang="fr-FR" dirty="0">
                <a:latin typeface="Bahnschrift Condensed" panose="020B0502040204020203" pitchFamily="34" charset="0"/>
              </a:rPr>
              <a:t>Modification </a:t>
            </a:r>
            <a:r>
              <a:rPr lang="fr-FR" dirty="0" smtClean="0">
                <a:latin typeface="Bahnschrift Condensed" panose="020B0502040204020203" pitchFamily="34" charset="0"/>
              </a:rPr>
              <a:t>d’un </a:t>
            </a:r>
            <a:r>
              <a:rPr lang="fr-FR" dirty="0">
                <a:latin typeface="Bahnschrift Condensed" panose="020B0502040204020203" pitchFamily="34" charset="0"/>
              </a:rPr>
              <a:t>problème </a:t>
            </a:r>
            <a:r>
              <a:rPr lang="fr-FR" dirty="0" smtClean="0">
                <a:latin typeface="Bahnschrift Condensed" panose="020B0502040204020203" pitchFamily="34" charset="0"/>
              </a:rPr>
              <a:t> </a:t>
            </a:r>
            <a:endParaRPr lang="fr-FR" dirty="0">
              <a:latin typeface="Bahnschrift Condensed" panose="020B0502040204020203" pitchFamily="34" charset="0"/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55" y="764274"/>
            <a:ext cx="9361226" cy="6093726"/>
          </a:xfrm>
        </p:spPr>
      </p:pic>
      <p:sp>
        <p:nvSpPr>
          <p:cNvPr id="7" name="ZoneTexte 6"/>
          <p:cNvSpPr txBox="1"/>
          <p:nvPr/>
        </p:nvSpPr>
        <p:spPr>
          <a:xfrm>
            <a:off x="9621672" y="2210939"/>
            <a:ext cx="2461146" cy="26776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fr-FR" sz="2800" dirty="0" smtClean="0">
                <a:latin typeface="Bahnschrift Light Condensed" panose="020B0502040204020203" pitchFamily="34" charset="0"/>
              </a:rPr>
              <a:t>Cliquez sur le problème puis ensuite sur le bouton Modifier pour effectuer vos modifications</a:t>
            </a:r>
            <a:endParaRPr lang="fr-FR" sz="28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231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29" y="491319"/>
            <a:ext cx="11409528" cy="5800299"/>
          </a:xfrm>
        </p:spPr>
      </p:pic>
    </p:spTree>
    <p:extLst>
      <p:ext uri="{BB962C8B-B14F-4D97-AF65-F5344CB8AC3E}">
        <p14:creationId xmlns:p14="http://schemas.microsoft.com/office/powerpoint/2010/main" val="4142002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09" y="409433"/>
            <a:ext cx="10844787" cy="618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20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19465"/>
            <a:ext cx="10515600" cy="549275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fr-FR" sz="3600" dirty="0" smtClean="0">
                <a:latin typeface="Bahnschrift Condensed" panose="020B0502040204020203" pitchFamily="34" charset="0"/>
              </a:rPr>
              <a:t>Validation d’un problème et changement de statut</a:t>
            </a:r>
            <a:endParaRPr lang="fr-FR" sz="3600" dirty="0">
              <a:latin typeface="Bahnschrift Condensed" panose="020B0502040204020203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589866"/>
            <a:ext cx="3985145" cy="4135271"/>
          </a:xfrm>
          <a:effectLst>
            <a:softEdge rad="3175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 algn="just">
              <a:buNone/>
            </a:pPr>
            <a:r>
              <a:rPr lang="fr-FR" sz="3200" dirty="0" smtClean="0">
                <a:latin typeface="Bahnschrift Light Condensed" panose="020B0502040204020203" pitchFamily="34" charset="0"/>
              </a:rPr>
              <a:t>La validation d’un problème pour la première </a:t>
            </a:r>
            <a:r>
              <a:rPr lang="fr-FR" sz="3200" dirty="0">
                <a:latin typeface="Bahnschrift Light Condensed" panose="020B0502040204020203" pitchFamily="34" charset="0"/>
              </a:rPr>
              <a:t> fois </a:t>
            </a:r>
            <a:r>
              <a:rPr lang="fr-FR" sz="3200" dirty="0" smtClean="0">
                <a:latin typeface="Bahnschrift Light Condensed" panose="020B0502040204020203" pitchFamily="34" charset="0"/>
              </a:rPr>
              <a:t>par l’administrateur permet de l’afficher du coté User et fait passer le statut de </a:t>
            </a:r>
            <a:r>
              <a:rPr lang="fr-FR" sz="3200" b="1" dirty="0" smtClean="0">
                <a:solidFill>
                  <a:srgbClr val="FF0000"/>
                </a:solidFill>
                <a:latin typeface="Bahnschrift Light Condensed" panose="020B0502040204020203" pitchFamily="34" charset="0"/>
              </a:rPr>
              <a:t>Non résolu</a:t>
            </a:r>
            <a:r>
              <a:rPr lang="fr-FR" sz="3200" dirty="0" smtClean="0">
                <a:latin typeface="Bahnschrift Light Condensed" panose="020B0502040204020203" pitchFamily="34" charset="0"/>
              </a:rPr>
              <a:t> à </a:t>
            </a:r>
            <a:r>
              <a:rPr lang="fr-FR" sz="3200" b="1" dirty="0" smtClean="0">
                <a:solidFill>
                  <a:srgbClr val="FF0000"/>
                </a:solidFill>
                <a:latin typeface="Bahnschrift Light Condensed" panose="020B0502040204020203" pitchFamily="34" charset="0"/>
              </a:rPr>
              <a:t>En cours</a:t>
            </a:r>
            <a:r>
              <a:rPr lang="fr-FR" sz="3200" dirty="0" smtClean="0">
                <a:latin typeface="Bahnschrift Light Condensed" panose="020B0502040204020203" pitchFamily="34" charset="0"/>
              </a:rPr>
              <a:t>. La deuxième validation fait passer le statut de </a:t>
            </a:r>
            <a:r>
              <a:rPr lang="fr-FR" sz="3200" b="1" dirty="0" smtClean="0">
                <a:solidFill>
                  <a:srgbClr val="FF0000"/>
                </a:solidFill>
                <a:latin typeface="Bahnschrift Light Condensed" panose="020B0502040204020203" pitchFamily="34" charset="0"/>
              </a:rPr>
              <a:t>En cours </a:t>
            </a:r>
            <a:r>
              <a:rPr lang="fr-FR" sz="3200" dirty="0" smtClean="0">
                <a:latin typeface="Bahnschrift Light Condensed" panose="020B0502040204020203" pitchFamily="34" charset="0"/>
              </a:rPr>
              <a:t>à </a:t>
            </a:r>
            <a:r>
              <a:rPr lang="fr-FR" sz="3200" b="1" dirty="0" smtClean="0">
                <a:solidFill>
                  <a:srgbClr val="FF0000"/>
                </a:solidFill>
                <a:latin typeface="Bahnschrift Light Condensed" panose="020B0502040204020203" pitchFamily="34" charset="0"/>
              </a:rPr>
              <a:t>Résolu</a:t>
            </a:r>
            <a:endParaRPr lang="fr-FR" sz="3200" b="1" dirty="0">
              <a:solidFill>
                <a:srgbClr val="FF0000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79" y="791571"/>
            <a:ext cx="7929352" cy="596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79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93" y="545911"/>
            <a:ext cx="10292006" cy="5786650"/>
          </a:xfrm>
        </p:spPr>
      </p:pic>
    </p:spTree>
    <p:extLst>
      <p:ext uri="{BB962C8B-B14F-4D97-AF65-F5344CB8AC3E}">
        <p14:creationId xmlns:p14="http://schemas.microsoft.com/office/powerpoint/2010/main" val="1198747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/>
          <a:lstStyle/>
          <a:p>
            <a:r>
              <a:rPr lang="fr-FR" dirty="0" smtClean="0">
                <a:latin typeface="Bahnschrift Condensed" panose="020B0502040204020203" pitchFamily="34" charset="0"/>
              </a:rPr>
              <a:t>Plan</a:t>
            </a:r>
            <a:endParaRPr lang="fr-FR" dirty="0">
              <a:latin typeface="Bahnschrift Condensed" panose="020B0502040204020203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6738" y="17795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fr-FR" dirty="0" smtClean="0"/>
          </a:p>
          <a:p>
            <a:pPr>
              <a:buFontTx/>
              <a:buChar char="-"/>
            </a:pPr>
            <a:endParaRPr lang="fr-FR" dirty="0" smtClean="0"/>
          </a:p>
          <a:p>
            <a:pPr>
              <a:buFontTx/>
              <a:buChar char="-"/>
            </a:pPr>
            <a:endParaRPr lang="fr-FR" dirty="0" smtClean="0"/>
          </a:p>
          <a:p>
            <a:pPr>
              <a:buFontTx/>
              <a:buChar char="-"/>
            </a:pP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83865140"/>
              </p:ext>
            </p:extLst>
          </p:nvPr>
        </p:nvGraphicFramePr>
        <p:xfrm>
          <a:off x="1902052" y="1124707"/>
          <a:ext cx="7837714" cy="5006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5845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33" y="464022"/>
            <a:ext cx="11191163" cy="5909481"/>
          </a:xfrm>
        </p:spPr>
      </p:pic>
    </p:spTree>
    <p:extLst>
      <p:ext uri="{BB962C8B-B14F-4D97-AF65-F5344CB8AC3E}">
        <p14:creationId xmlns:p14="http://schemas.microsoft.com/office/powerpoint/2010/main" val="1860419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6318" y="14515"/>
            <a:ext cx="11587234" cy="57234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fr-FR" dirty="0" smtClean="0">
                <a:latin typeface="Bahnschrift Condensed" panose="020B0502040204020203" pitchFamily="34" charset="0"/>
              </a:rPr>
              <a:t>Ajout de catégories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5" y="682390"/>
            <a:ext cx="12166425" cy="6039006"/>
          </a:xfrm>
        </p:spPr>
      </p:pic>
    </p:spTree>
    <p:extLst>
      <p:ext uri="{BB962C8B-B14F-4D97-AF65-F5344CB8AC3E}">
        <p14:creationId xmlns:p14="http://schemas.microsoft.com/office/powerpoint/2010/main" val="1414734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11125"/>
            <a:ext cx="10515600" cy="574675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fr-FR" dirty="0" smtClean="0">
                <a:latin typeface="Bahnschrift Condensed" panose="020B0502040204020203" pitchFamily="34" charset="0"/>
              </a:rPr>
              <a:t>Citoyens participants et leurs problèmes soumis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6" y="968991"/>
            <a:ext cx="9417860" cy="5527343"/>
          </a:xfrm>
        </p:spPr>
      </p:pic>
      <p:sp>
        <p:nvSpPr>
          <p:cNvPr id="5" name="ZoneTexte 4"/>
          <p:cNvSpPr txBox="1"/>
          <p:nvPr/>
        </p:nvSpPr>
        <p:spPr>
          <a:xfrm>
            <a:off x="9664618" y="1754843"/>
            <a:ext cx="2500087" cy="3539430"/>
          </a:xfrm>
          <a:prstGeom prst="rect">
            <a:avLst/>
          </a:prstGeom>
          <a:effectLst>
            <a:softEdge rad="3175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fr-FR" sz="2800" dirty="0" smtClean="0">
                <a:latin typeface="Bahnschrift Light Condensed" panose="020B0502040204020203" pitchFamily="34" charset="0"/>
              </a:rPr>
              <a:t>Vous avez la possibilité de voir les  utilisateurs inscrits sur le site ainsi que la liste des problèmes soumis par chacun d’eux</a:t>
            </a:r>
          </a:p>
        </p:txBody>
      </p:sp>
    </p:spTree>
    <p:extLst>
      <p:ext uri="{BB962C8B-B14F-4D97-AF65-F5344CB8AC3E}">
        <p14:creationId xmlns:p14="http://schemas.microsoft.com/office/powerpoint/2010/main" val="1203680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85" y="341194"/>
            <a:ext cx="11826297" cy="6045959"/>
          </a:xfrm>
        </p:spPr>
      </p:pic>
    </p:spTree>
    <p:extLst>
      <p:ext uri="{BB962C8B-B14F-4D97-AF65-F5344CB8AC3E}">
        <p14:creationId xmlns:p14="http://schemas.microsoft.com/office/powerpoint/2010/main" val="2572667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4809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fr-FR" dirty="0" smtClean="0">
                <a:latin typeface="Bahnschrift Condensed" panose="020B0502040204020203" pitchFamily="34" charset="0"/>
              </a:rPr>
              <a:t>Profil Commune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31764"/>
            <a:ext cx="8437241" cy="5319161"/>
          </a:xfrm>
        </p:spPr>
      </p:pic>
      <p:sp>
        <p:nvSpPr>
          <p:cNvPr id="5" name="ZoneTexte 4"/>
          <p:cNvSpPr txBox="1"/>
          <p:nvPr/>
        </p:nvSpPr>
        <p:spPr>
          <a:xfrm>
            <a:off x="9333930" y="2673312"/>
            <a:ext cx="2321257" cy="2062103"/>
          </a:xfrm>
          <a:prstGeom prst="rect">
            <a:avLst/>
          </a:prstGeom>
          <a:effectLst>
            <a:softEdge rad="3175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3200" dirty="0" smtClean="0">
                <a:latin typeface="Bahnschrift Light Condensed" panose="020B0502040204020203" pitchFamily="34" charset="0"/>
              </a:rPr>
              <a:t>Personnaliser le profil de votre commune ici!</a:t>
            </a:r>
            <a:endParaRPr lang="fr-FR" sz="32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977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5300" y="1177131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6000" dirty="0" smtClean="0">
                <a:latin typeface="Bahnschrift Condensed" panose="020B0502040204020203" pitchFamily="34" charset="0"/>
              </a:rPr>
              <a:t>FIN </a:t>
            </a:r>
            <a:endParaRPr lang="fr-FR" sz="6000" dirty="0">
              <a:latin typeface="Bahnschrift Condensed" panose="020B0502040204020203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050" y="2832100"/>
            <a:ext cx="61595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856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25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1758850"/>
              </p:ext>
            </p:extLst>
          </p:nvPr>
        </p:nvGraphicFramePr>
        <p:xfrm>
          <a:off x="1106465" y="109611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1734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dirty="0" smtClean="0"/>
              <a:t> </a:t>
            </a:r>
            <a:r>
              <a:rPr lang="fr-FR" sz="4800" dirty="0" smtClean="0">
                <a:latin typeface="Bahnschrift Condensed" panose="020B0502040204020203" pitchFamily="34" charset="0"/>
              </a:rPr>
              <a:t>Description</a:t>
            </a:r>
            <a:endParaRPr lang="fr-FR" sz="4800" dirty="0">
              <a:latin typeface="Bahnschrift Condensed" panose="020B0502040204020203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053546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3600" dirty="0" smtClean="0"/>
              <a:t>	</a:t>
            </a:r>
            <a:r>
              <a:rPr lang="fr-FR" sz="3600" dirty="0" smtClean="0">
                <a:latin typeface="Bahnschrift Light Condensed" panose="020B0502040204020203" pitchFamily="34" charset="0"/>
                <a:cs typeface="Times New Roman" panose="02020603050405020304" pitchFamily="18" charset="0"/>
              </a:rPr>
              <a:t>GoLocal.bj </a:t>
            </a:r>
            <a:r>
              <a:rPr lang="fr-FR" sz="3600" dirty="0">
                <a:latin typeface="Bahnschrift Light Condensed" panose="020B0502040204020203" pitchFamily="34" charset="0"/>
                <a:cs typeface="Times New Roman" panose="02020603050405020304" pitchFamily="18" charset="0"/>
              </a:rPr>
              <a:t>est </a:t>
            </a:r>
            <a:r>
              <a:rPr lang="fr-FR" sz="3600" dirty="0" smtClean="0">
                <a:latin typeface="Bahnschrift Light Condensed" panose="020B0502040204020203" pitchFamily="34" charset="0"/>
                <a:cs typeface="Times New Roman" panose="02020603050405020304" pitchFamily="18" charset="0"/>
              </a:rPr>
              <a:t>une application réalisée </a:t>
            </a:r>
            <a:r>
              <a:rPr lang="fr-FR" sz="3600" dirty="0">
                <a:latin typeface="Bahnschrift Light Condensed" panose="020B0502040204020203" pitchFamily="34" charset="0"/>
                <a:cs typeface="Times New Roman" panose="02020603050405020304" pitchFamily="18" charset="0"/>
              </a:rPr>
              <a:t>dans le cadre du projet cité.bj pour permettre aux citoyens de remonter vers la mairie </a:t>
            </a:r>
            <a:r>
              <a:rPr lang="fr-FR" sz="3600" dirty="0" smtClean="0">
                <a:latin typeface="Bahnschrift Light Condensed" panose="020B0502040204020203" pitchFamily="34" charset="0"/>
                <a:cs typeface="Times New Roman" panose="02020603050405020304" pitchFamily="18" charset="0"/>
              </a:rPr>
              <a:t>les </a:t>
            </a:r>
            <a:r>
              <a:rPr lang="fr-FR" sz="3600" dirty="0">
                <a:latin typeface="Bahnschrift Light Condensed" panose="020B0502040204020203" pitchFamily="34" charset="0"/>
                <a:cs typeface="Times New Roman" panose="02020603050405020304" pitchFamily="18" charset="0"/>
              </a:rPr>
              <a:t>problèmes courants dans la localité tels que les voies dégradées , les lampadaires cassés, caniveaux bouchés. </a:t>
            </a:r>
            <a:r>
              <a:rPr lang="fr-FR" sz="3600" dirty="0" smtClean="0">
                <a:latin typeface="Bahnschrift Light Condensed" panose="020B0502040204020203" pitchFamily="34" charset="0"/>
                <a:cs typeface="Times New Roman" panose="02020603050405020304" pitchFamily="18" charset="0"/>
              </a:rPr>
              <a:t>C’ </a:t>
            </a:r>
            <a:r>
              <a:rPr lang="fr-FR" sz="3600" dirty="0">
                <a:latin typeface="Bahnschrift Light Condensed" panose="020B0502040204020203" pitchFamily="34" charset="0"/>
                <a:cs typeface="Times New Roman" panose="02020603050405020304" pitchFamily="18" charset="0"/>
              </a:rPr>
              <a:t>est un outil de participation citoyenne qui renforce les interactions entre les autorités communales et les citoyens. </a:t>
            </a:r>
            <a:endParaRPr lang="fr-FR" sz="3600" b="1" dirty="0">
              <a:latin typeface="Bahnschrift Light 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1813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0074" y="85725"/>
            <a:ext cx="10753725" cy="600077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fr-FR" dirty="0" smtClean="0">
                <a:latin typeface="Bahnschrift Condensed" panose="020B0502040204020203" pitchFamily="34" charset="0"/>
              </a:rPr>
              <a:t>Soumission d’un problème</a:t>
            </a:r>
            <a:endParaRPr lang="fr-FR" dirty="0">
              <a:latin typeface="Bahnschrift Condensed" panose="020B0502040204020203" pitchFamily="34" charset="0"/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49" y="757240"/>
            <a:ext cx="11626976" cy="5800722"/>
          </a:xfrm>
        </p:spPr>
      </p:pic>
    </p:spTree>
    <p:extLst>
      <p:ext uri="{BB962C8B-B14F-4D97-AF65-F5344CB8AC3E}">
        <p14:creationId xmlns:p14="http://schemas.microsoft.com/office/powerpoint/2010/main" val="3252331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84" y="371022"/>
            <a:ext cx="4672012" cy="6029324"/>
          </a:xfrm>
        </p:spPr>
      </p:pic>
      <p:sp>
        <p:nvSpPr>
          <p:cNvPr id="5" name="ZoneTexte 4"/>
          <p:cNvSpPr txBox="1"/>
          <p:nvPr/>
        </p:nvSpPr>
        <p:spPr>
          <a:xfrm>
            <a:off x="5055735" y="1800634"/>
            <a:ext cx="6918550" cy="3170099"/>
          </a:xfrm>
          <a:prstGeom prst="rect">
            <a:avLst/>
          </a:prstGeom>
          <a:effectLst>
            <a:softEdge rad="3175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fr-FR" sz="4000" dirty="0" smtClean="0">
                <a:latin typeface="Bahnschrift Light Condensed" panose="020B0502040204020203" pitchFamily="34" charset="0"/>
                <a:cs typeface="Times New Roman" panose="02020603050405020304" pitchFamily="18" charset="0"/>
              </a:rPr>
              <a:t>Signalez votre problème en indiquant la commune, l’arrondissement, la description et en y ajoutant une photo si possible. Notons que la  soumission peut se faire de façon anonyme.</a:t>
            </a:r>
            <a:endParaRPr lang="fr-FR" sz="4000" dirty="0">
              <a:latin typeface="Bahnschrift Light 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23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8428" y="124698"/>
            <a:ext cx="11524204" cy="789702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fr-FR" dirty="0">
                <a:latin typeface="Bahnschrift Condensed" panose="020B0502040204020203" pitchFamily="34" charset="0"/>
              </a:rPr>
              <a:t>Création de compte utilisateur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06" y="1079219"/>
            <a:ext cx="4114907" cy="1040007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347" y="1169267"/>
            <a:ext cx="7409298" cy="504579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01507" y="2284046"/>
            <a:ext cx="4114907" cy="3046988"/>
          </a:xfrm>
          <a:prstGeom prst="rect">
            <a:avLst/>
          </a:prstGeom>
          <a:effectLst>
            <a:softEdge rad="3175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fr-FR" sz="3200" dirty="0" smtClean="0">
                <a:latin typeface="Bahnschrift Light Condensed" panose="020B0502040204020203" pitchFamily="34" charset="0"/>
                <a:cs typeface="Times New Roman" panose="02020603050405020304" pitchFamily="18" charset="0"/>
              </a:rPr>
              <a:t>Inscrivez vous pour suivre les problèmes que vous soumettez.</a:t>
            </a:r>
          </a:p>
          <a:p>
            <a:pPr algn="just"/>
            <a:r>
              <a:rPr lang="fr-FR" sz="3200" dirty="0" smtClean="0">
                <a:latin typeface="Bahnschrift Light Condensed" panose="020B0502040204020203" pitchFamily="34" charset="0"/>
                <a:cs typeface="Times New Roman" panose="02020603050405020304" pitchFamily="18" charset="0"/>
              </a:rPr>
              <a:t>L’inscription vous donne accès à un compte utilisateur.</a:t>
            </a:r>
            <a:endParaRPr lang="fr-FR" sz="3200" dirty="0">
              <a:latin typeface="Bahnschrift Light 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Flèche droite 7"/>
          <p:cNvSpPr/>
          <p:nvPr/>
        </p:nvSpPr>
        <p:spPr>
          <a:xfrm rot="5400000">
            <a:off x="1972377" y="5806804"/>
            <a:ext cx="573168" cy="599068"/>
          </a:xfrm>
          <a:prstGeom prst="rightArrow">
            <a:avLst>
              <a:gd name="adj1" fmla="val 50000"/>
              <a:gd name="adj2" fmla="val 46740"/>
            </a:avLst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4953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30798" y="384628"/>
            <a:ext cx="10584543" cy="979715"/>
          </a:xfrm>
          <a:effectLst>
            <a:softEdge rad="3175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fr-FR" sz="3200" dirty="0" smtClean="0">
                <a:latin typeface="Bahnschrift Light Condensed" panose="020B0502040204020203" pitchFamily="34" charset="0"/>
              </a:rPr>
              <a:t>Recevez ici toutes les notifications relatives à vos problèmes soumis. Modifiez votre profil si vous le voulez!</a:t>
            </a:r>
            <a:endParaRPr lang="fr-FR" sz="3200" dirty="0">
              <a:latin typeface="Bahnschrift Light Condensed" panose="020B0502040204020203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97" y="1364343"/>
            <a:ext cx="10584543" cy="495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48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70888" y="190095"/>
            <a:ext cx="9380996" cy="1086667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dirty="0" smtClean="0">
                <a:latin typeface="Bahnschrift Condensed" panose="020B0502040204020203" pitchFamily="34" charset="0"/>
              </a:rPr>
              <a:t>Connexion au compte utilisateur</a:t>
            </a:r>
            <a:endParaRPr lang="fr-FR" dirty="0">
              <a:latin typeface="Bahnschrift Condensed" panose="020B0502040204020203" pitchFamily="34" charset="0"/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88" y="2631228"/>
            <a:ext cx="4925112" cy="3170099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88" y="1534836"/>
            <a:ext cx="9380996" cy="83831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491514" y="2631228"/>
            <a:ext cx="4060370" cy="3170099"/>
          </a:xfrm>
          <a:prstGeom prst="rect">
            <a:avLst/>
          </a:prstGeom>
          <a:ln/>
          <a:effectLst>
            <a:softEdge rad="3175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fr-FR" sz="4000" dirty="0" smtClean="0">
                <a:latin typeface="Bahnschrift Light Condensed" panose="020B0502040204020203" pitchFamily="34" charset="0"/>
                <a:cs typeface="Times New Roman" panose="02020603050405020304" pitchFamily="18" charset="0"/>
              </a:rPr>
              <a:t>Connectez vous à l’aide du numéro de téléphone entré à l’inscription et de votre mot de passe</a:t>
            </a:r>
            <a:endParaRPr lang="fr-FR" sz="4000" dirty="0">
              <a:latin typeface="Bahnschrift Light 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386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</TotalTime>
  <Words>340</Words>
  <Application>Microsoft Office PowerPoint</Application>
  <PresentationFormat>Grand écran</PresentationFormat>
  <Paragraphs>40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2" baseType="lpstr">
      <vt:lpstr>Arial</vt:lpstr>
      <vt:lpstr>Bahnschrift Condensed</vt:lpstr>
      <vt:lpstr>Bahnschrift Light Condensed</vt:lpstr>
      <vt:lpstr>Calibri</vt:lpstr>
      <vt:lpstr>Calibri Light</vt:lpstr>
      <vt:lpstr>Times New Roman</vt:lpstr>
      <vt:lpstr>Thème Office</vt:lpstr>
      <vt:lpstr>Présentation de l’application web GoLocal.bj</vt:lpstr>
      <vt:lpstr>Plan</vt:lpstr>
      <vt:lpstr>Présentation PowerPoint</vt:lpstr>
      <vt:lpstr> Description</vt:lpstr>
      <vt:lpstr>Soumission d’un problème</vt:lpstr>
      <vt:lpstr>Présentation PowerPoint</vt:lpstr>
      <vt:lpstr>Création de compte utilisateur</vt:lpstr>
      <vt:lpstr>Présentation PowerPoint</vt:lpstr>
      <vt:lpstr>Connexion au compte utilisateur</vt:lpstr>
      <vt:lpstr>Voir les problèmes signalés</vt:lpstr>
      <vt:lpstr>Présentation PowerPoint</vt:lpstr>
      <vt:lpstr>Présentation PowerPoint</vt:lpstr>
      <vt:lpstr>Connexion à la page d’administration</vt:lpstr>
      <vt:lpstr>Présentation PowerPoint</vt:lpstr>
      <vt:lpstr>Modification d’un problème  </vt:lpstr>
      <vt:lpstr>Présentation PowerPoint</vt:lpstr>
      <vt:lpstr>Présentation PowerPoint</vt:lpstr>
      <vt:lpstr>Validation d’un problème et changement de statut</vt:lpstr>
      <vt:lpstr>Présentation PowerPoint</vt:lpstr>
      <vt:lpstr>Présentation PowerPoint</vt:lpstr>
      <vt:lpstr>Ajout de catégories</vt:lpstr>
      <vt:lpstr>Citoyens participants et leurs problèmes soumis</vt:lpstr>
      <vt:lpstr>Présentation PowerPoint</vt:lpstr>
      <vt:lpstr>Profil Commune</vt:lpstr>
      <vt:lpstr>Présentation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site web GoLocal</dc:title>
  <dc:creator>Raïssa M.TCHIBOZO</dc:creator>
  <cp:lastModifiedBy>Raïssa M.TCHIBOZO</cp:lastModifiedBy>
  <cp:revision>65</cp:revision>
  <dcterms:created xsi:type="dcterms:W3CDTF">2021-01-24T23:06:05Z</dcterms:created>
  <dcterms:modified xsi:type="dcterms:W3CDTF">2021-01-27T01:33:51Z</dcterms:modified>
</cp:coreProperties>
</file>